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comments/modernComment_7FFFFA3A_63DA28BB.xml" ContentType="application/vnd.ms-powerpoint.comments+xml"/>
  <Override PartName="/ppt/notesSlides/notesSlide6.xml" ContentType="application/vnd.openxmlformats-officedocument.presentationml.notesSlide+xml"/>
  <Override PartName="/ppt/comments/modernComment_7FFFFA32_A35F369B.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7FFFFA36_420EE613.xml" ContentType="application/vnd.ms-powerpoint.comments+xml"/>
  <Override PartName="/ppt/notesSlides/notesSlide9.xml" ContentType="application/vnd.openxmlformats-officedocument.presentationml.notesSlide+xml"/>
  <Override PartName="/ppt/comments/modernComment_108_A6BB49EE.xml" ContentType="application/vnd.ms-powerpoint.comments+xml"/>
  <Override PartName="/ppt/comments/modernComment_7FFFFA37_95BAA04.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10B_FF489D6D.xml" ContentType="application/vnd.ms-powerpoint.comments+xml"/>
  <Override PartName="/ppt/notesSlides/notesSlide12.xml" ContentType="application/vnd.openxmlformats-officedocument.presentationml.notesSlide+xml"/>
  <Override PartName="/ppt/comments/modernComment_10C_19E12DB.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10E_A56D0035.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modernComment_116_4B41BB39.xml" ContentType="application/vnd.ms-powerpoint.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modernComment_11A_D8154B10.xml" ContentType="application/vnd.ms-powerpoint.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9" r:id="rId5"/>
  </p:sldMasterIdLst>
  <p:notesMasterIdLst>
    <p:notesMasterId r:id="rId45"/>
  </p:notesMasterIdLst>
  <p:handoutMasterIdLst>
    <p:handoutMasterId r:id="rId46"/>
  </p:handoutMasterIdLst>
  <p:sldIdLst>
    <p:sldId id="432" r:id="rId6"/>
    <p:sldId id="257" r:id="rId7"/>
    <p:sldId id="262" r:id="rId8"/>
    <p:sldId id="339" r:id="rId9"/>
    <p:sldId id="2147482164" r:id="rId10"/>
    <p:sldId id="2147482161" r:id="rId11"/>
    <p:sldId id="2147482170" r:id="rId12"/>
    <p:sldId id="2147482162" r:id="rId13"/>
    <p:sldId id="2147482165" r:id="rId14"/>
    <p:sldId id="2147482166" r:id="rId15"/>
    <p:sldId id="264" r:id="rId16"/>
    <p:sldId id="2147482167" r:id="rId17"/>
    <p:sldId id="2147482168" r:id="rId18"/>
    <p:sldId id="2147482169" r:id="rId19"/>
    <p:sldId id="266" r:id="rId20"/>
    <p:sldId id="267" r:id="rId21"/>
    <p:sldId id="268" r:id="rId22"/>
    <p:sldId id="269" r:id="rId23"/>
    <p:sldId id="270" r:id="rId24"/>
    <p:sldId id="272" r:id="rId25"/>
    <p:sldId id="273" r:id="rId26"/>
    <p:sldId id="271" r:id="rId27"/>
    <p:sldId id="274" r:id="rId28"/>
    <p:sldId id="275" r:id="rId29"/>
    <p:sldId id="276" r:id="rId30"/>
    <p:sldId id="277" r:id="rId31"/>
    <p:sldId id="278" r:id="rId32"/>
    <p:sldId id="279" r:id="rId33"/>
    <p:sldId id="280" r:id="rId34"/>
    <p:sldId id="281" r:id="rId35"/>
    <p:sldId id="282" r:id="rId36"/>
    <p:sldId id="284" r:id="rId37"/>
    <p:sldId id="285" r:id="rId38"/>
    <p:sldId id="286" r:id="rId39"/>
    <p:sldId id="287" r:id="rId40"/>
    <p:sldId id="337" r:id="rId41"/>
    <p:sldId id="288" r:id="rId42"/>
    <p:sldId id="1020" r:id="rId43"/>
    <p:sldId id="1176"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4C4670C-DAC6-5528-3C90-1EB86AABB41C}" name="Schachner, Amy (HRSA)" initials="AS" userId="S::ASchachner@HRSA.Gov::7270e0e4-a5d9-447e-989d-514d5f9f479e" providerId="AD"/>
  <p188:author id="{7EAE5E27-BCCC-011E-E918-C6BE1E3C739A}" name="Hauck, Heather (HRSA)" initials="HH" userId="S::hhauck@hrsa.gov::31c1c0cd-c7d1-4872-bb23-fe338665d9a2" providerId="AD"/>
  <p188:author id="{335D24A6-7B51-893D-13D0-21A0C2F92FA0}" name="steveoverman@jprog.com" initials="s" userId="e15d25186c6b54dd" providerId="Windows Live"/>
  <p188:author id="{3D20B2C7-3455-63A0-5ED9-9E9F3641EC5B}" name="Katie Herting" initials="KH" userId="S::KatieHerting@jprog.com::61576a1b-33f4-4c0d-bb83-9e4cd63bfd4d" providerId="AD"/>
  <p188:author id="{20CE15DC-49CD-2FD3-E4DF-BA195FC959BE}" name="Schachner, Amy (HRSA)" initials="SA" userId="S::aschachner@hrsa.gov::7270e0e4-a5d9-447e-989d-514d5f9f479e" providerId="AD"/>
  <p188:author id="{00AED4E5-5AB9-4D76-1E6D-31D189849A69}" name="Kharfen, Michael (HRSA)" initials="MK" userId="S::MKharfen@HRSA.Gov::3307c950-e62e-4588-9cde-65749084e1c3" providerId="AD"/>
  <p188:author id="{B2914DF9-EF8E-DB83-EBAA-01D1C9303400}" name="Apraku-Gyau, Kwasi (HRSA)" initials="KA" userId="S::KAprakuGyau@HRSA.Gov::5cc83e3a-e789-4af7-af06-9737df4e85c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62F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919323-9FFC-4387-9B24-3C6DD4683E35}" v="4" dt="2026-04-30T18:25:13.778"/>
    <p1510:client id="{CEE11DEB-EE20-7B1B-88AB-A1397105CB8C}" v="2" dt="2026-04-30T17:58:28.6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75411"/>
  </p:normalViewPr>
  <p:slideViewPr>
    <p:cSldViewPr snapToGrid="0">
      <p:cViewPr varScale="1">
        <p:scale>
          <a:sx n="94" d="100"/>
          <a:sy n="94" d="100"/>
        </p:scale>
        <p:origin x="181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omments/modernComment_108_A6BB49EE.xml><?xml version="1.0" encoding="utf-8"?>
<p188:cmLst xmlns:a="http://schemas.openxmlformats.org/drawingml/2006/main" xmlns:r="http://schemas.openxmlformats.org/officeDocument/2006/relationships" xmlns:p188="http://schemas.microsoft.com/office/powerpoint/2018/8/main">
  <p188:cm id="{47F9EDFC-3F42-412A-BEFC-4F399A5D851E}" authorId="{00AED4E5-5AB9-4D76-1E6D-31D189849A69}" status="resolved" created="2026-04-21T21:51:38.558" complete="100000">
    <pc:sldMkLst xmlns:pc="http://schemas.microsoft.com/office/powerpoint/2013/main/command">
      <pc:docMk/>
      <pc:sldMk cId="2797292014" sldId="264"/>
    </pc:sldMkLst>
    <p188:replyLst>
      <p188:reply id="{FD305B6E-3A64-4045-8D12-463E7089CD2A}" authorId="{335D24A6-7B51-893D-13D0-21A0C2F92FA0}" created="2026-04-22T21:47:48.655">
        <p188:txBody>
          <a:bodyPr/>
          <a:lstStyle/>
          <a:p>
            <a:r>
              <a:rPr lang="en-US"/>
              <a:t>Added next three slides to address this.
</a:t>
            </a:r>
          </a:p>
        </p188:txBody>
      </p188:reply>
    </p188:replyLst>
    <p188:txBody>
      <a:bodyPr/>
      <a:lstStyle/>
      <a:p>
        <a:r>
          <a:rPr lang="en-US"/>
          <a:t>Suggest you add a slide with terms and definitions. You may have to refresh them during the presentation, but at least you have a single reference slide.</a:t>
        </a:r>
      </a:p>
    </p188:txBody>
  </p188:cm>
</p188:cmLst>
</file>

<file path=ppt/comments/modernComment_10B_FF489D6D.xml><?xml version="1.0" encoding="utf-8"?>
<p188:cmLst xmlns:a="http://schemas.openxmlformats.org/drawingml/2006/main" xmlns:r="http://schemas.openxmlformats.org/officeDocument/2006/relationships" xmlns:p188="http://schemas.microsoft.com/office/powerpoint/2018/8/main">
  <p188:cm id="{D056DD96-DF93-4A9A-8D6F-EC6FFC7265A5}" authorId="{20CE15DC-49CD-2FD3-E4DF-BA195FC959BE}" status="resolved" created="2026-04-24T02:11:52.521" complete="100000">
    <ac:txMkLst xmlns:ac="http://schemas.microsoft.com/office/drawing/2013/main/command">
      <pc:docMk xmlns:pc="http://schemas.microsoft.com/office/powerpoint/2013/main/command"/>
      <pc:sldMk xmlns:pc="http://schemas.microsoft.com/office/powerpoint/2013/main/command" cId="4282948973" sldId="267"/>
      <ac:spMk id="3" creationId="{CDB7130B-F55C-D7B1-93CC-F03887E710C9}"/>
      <ac:txMk cp="104">
        <ac:context len="231" hash="456635445"/>
      </ac:txMk>
    </ac:txMkLst>
    <p188:pos x="3191773" y="1250830"/>
    <p188:replyLst>
      <p188:reply id="{A108281F-83B0-714E-A1DD-ABB77EC8A16A}" authorId="{335D24A6-7B51-893D-13D0-21A0C2F92FA0}" created="2026-05-05T13:19:35.671">
        <p188:txBody>
          <a:bodyPr/>
          <a:lstStyle/>
          <a:p>
            <a:r>
              <a:rPr lang="en-US"/>
              <a:t>done</a:t>
            </a:r>
          </a:p>
        </p188:txBody>
      </p188:reply>
    </p188:replyLst>
    <p188:txBody>
      <a:bodyPr/>
      <a:lstStyle/>
      <a:p>
        <a:r>
          <a:rPr lang="en-US"/>
          <a:t>change to Ryan White HIV/AIDS Program grants recipients</a:t>
        </a:r>
      </a:p>
    </p188:txBody>
  </p188:cm>
</p188:cmLst>
</file>

<file path=ppt/comments/modernComment_10C_19E12DB.xml><?xml version="1.0" encoding="utf-8"?>
<p188:cmLst xmlns:a="http://schemas.openxmlformats.org/drawingml/2006/main" xmlns:r="http://schemas.openxmlformats.org/officeDocument/2006/relationships" xmlns:p188="http://schemas.microsoft.com/office/powerpoint/2018/8/main">
  <p188:cm id="{CEA28A3C-13B6-4AFB-9C7A-D454FE4D31D5}" authorId="{20CE15DC-49CD-2FD3-E4DF-BA195FC959BE}" status="resolved" created="2026-04-24T02:12:35.739" complete="100000">
    <ac:txMkLst xmlns:ac="http://schemas.microsoft.com/office/drawing/2013/main/command">
      <pc:docMk xmlns:pc="http://schemas.microsoft.com/office/powerpoint/2013/main/command"/>
      <pc:sldMk xmlns:pc="http://schemas.microsoft.com/office/powerpoint/2013/main/command" cId="27136731" sldId="268"/>
      <ac:spMk id="3" creationId="{11D1ED7C-4EDF-0256-DDD2-F2B9300DF689}"/>
      <ac:txMk cp="414">
        <ac:context len="430" hash="2220126345"/>
      </ac:txMk>
    </ac:txMkLst>
    <p188:pos x="1854679" y="3881886"/>
    <p188:replyLst>
      <p188:reply id="{5C25A0DD-4544-7747-8C5C-174D4ACF4FE5}" authorId="{335D24A6-7B51-893D-13D0-21A0C2F92FA0}" created="2026-05-05T13:24:54.321">
        <p188:txBody>
          <a:bodyPr/>
          <a:lstStyle/>
          <a:p>
            <a:r>
              <a:rPr lang="en-US"/>
              <a:t>done</a:t>
            </a:r>
          </a:p>
        </p188:txBody>
      </p188:reply>
    </p188:replyLst>
    <p188:txBody>
      <a:bodyPr/>
      <a:lstStyle/>
      <a:p>
        <a:r>
          <a:rPr lang="en-US"/>
          <a:t>please use full name of acronym</a:t>
        </a:r>
      </a:p>
    </p188:txBody>
  </p188:cm>
</p188:cmLst>
</file>

<file path=ppt/comments/modernComment_10E_A56D0035.xml><?xml version="1.0" encoding="utf-8"?>
<p188:cmLst xmlns:a="http://schemas.openxmlformats.org/drawingml/2006/main" xmlns:r="http://schemas.openxmlformats.org/officeDocument/2006/relationships" xmlns:p188="http://schemas.microsoft.com/office/powerpoint/2018/8/main">
  <p188:cm id="{A4DAAD0B-8264-4159-9AF0-598AA832C4D5}" authorId="{20CE15DC-49CD-2FD3-E4DF-BA195FC959BE}" status="resolved" created="2026-04-24T02:13:21.458" complete="100000">
    <ac:txMkLst xmlns:ac="http://schemas.microsoft.com/office/drawing/2013/main/command">
      <pc:docMk xmlns:pc="http://schemas.microsoft.com/office/powerpoint/2013/main/command"/>
      <pc:sldMk xmlns:pc="http://schemas.microsoft.com/office/powerpoint/2013/main/command" cId="2775384117" sldId="270"/>
      <ac:spMk id="2" creationId="{86D07F07-F12E-85A8-1A58-F19B701E1A37}"/>
      <ac:txMk cp="21" len="5">
        <ac:context len="27" hash="1949221623"/>
      </ac:txMk>
    </ac:txMkLst>
    <p188:pos x="7318075" y="603849"/>
    <p188:replyLst>
      <p188:reply id="{C3EBAAB1-3AA9-3E47-8177-AAA4D3FB4DFF}" authorId="{335D24A6-7B51-893D-13D0-21A0C2F92FA0}" created="2026-05-05T13:25:40.149">
        <p188:txBody>
          <a:bodyPr/>
          <a:lstStyle/>
          <a:p>
            <a:r>
              <a:rPr lang="en-US"/>
              <a:t>done</a:t>
            </a:r>
          </a:p>
        </p188:txBody>
      </p188:reply>
    </p188:replyLst>
    <p188:txBody>
      <a:bodyPr/>
      <a:lstStyle/>
      <a:p>
        <a:r>
          <a:rPr lang="en-US"/>
          <a:t>use full name of program or use acronym</a:t>
        </a:r>
      </a:p>
    </p188:txBody>
  </p188:cm>
</p188:cmLst>
</file>

<file path=ppt/comments/modernComment_116_4B41BB39.xml><?xml version="1.0" encoding="utf-8"?>
<p188:cmLst xmlns:a="http://schemas.openxmlformats.org/drawingml/2006/main" xmlns:r="http://schemas.openxmlformats.org/officeDocument/2006/relationships" xmlns:p188="http://schemas.microsoft.com/office/powerpoint/2018/8/main">
  <p188:cm id="{FD7B8616-717C-4242-A562-BC00A7518269}" authorId="{20CE15DC-49CD-2FD3-E4DF-BA195FC959BE}" status="resolved" created="2026-04-24T02:14:59.551" complete="100000">
    <ac:txMkLst xmlns:ac="http://schemas.microsoft.com/office/drawing/2013/main/command">
      <pc:docMk xmlns:pc="http://schemas.microsoft.com/office/powerpoint/2013/main/command"/>
      <pc:sldMk xmlns:pc="http://schemas.microsoft.com/office/powerpoint/2013/main/command" cId="1262598969" sldId="278"/>
      <ac:spMk id="3" creationId="{B65611DD-A065-FE14-0C35-04422ED276B0}"/>
      <ac:txMk cp="44" len="1">
        <ac:context len="308" hash="2835416777"/>
      </ac:txMk>
    </ac:txMkLst>
    <p188:pos x="4111924" y="805132"/>
    <p188:replyLst>
      <p188:reply id="{33A1D730-31D5-C94C-B09A-AB3455ED97C3}" authorId="{335D24A6-7B51-893D-13D0-21A0C2F92FA0}" created="2026-05-05T13:26:52.286">
        <p188:txBody>
          <a:bodyPr/>
          <a:lstStyle/>
          <a:p>
            <a:r>
              <a:rPr lang="en-US"/>
              <a:t>fixed</a:t>
            </a:r>
          </a:p>
        </p188:txBody>
      </p188:reply>
    </p188:replyLst>
    <p188:txBody>
      <a:bodyPr/>
      <a:lstStyle/>
      <a:p>
        <a:r>
          <a:rPr lang="en-US"/>
          <a:t>should this be US</a:t>
        </a:r>
      </a:p>
    </p188:txBody>
  </p188:cm>
</p188:cmLst>
</file>

<file path=ppt/comments/modernComment_11A_D8154B10.xml><?xml version="1.0" encoding="utf-8"?>
<p188:cmLst xmlns:a="http://schemas.openxmlformats.org/drawingml/2006/main" xmlns:r="http://schemas.openxmlformats.org/officeDocument/2006/relationships" xmlns:p188="http://schemas.microsoft.com/office/powerpoint/2018/8/main">
  <p188:cm id="{0AAF9A46-0735-43A7-83C3-244DC797B895}" authorId="{00AED4E5-5AB9-4D76-1E6D-31D189849A69}" status="resolved" created="2026-04-21T21:50:16.289" complete="100000">
    <ac:txMkLst xmlns:ac="http://schemas.microsoft.com/office/drawing/2013/main/command">
      <pc:docMk xmlns:pc="http://schemas.microsoft.com/office/powerpoint/2013/main/command"/>
      <pc:sldMk xmlns:pc="http://schemas.microsoft.com/office/powerpoint/2013/main/command" cId="3625274128" sldId="282"/>
      <ac:spMk id="3" creationId="{76397EEC-D4DA-8D69-28A6-9D5047FE08C3}"/>
      <ac:txMk cp="22">
        <ac:context len="106" hash="1417164364"/>
      </ac:txMk>
    </ac:txMkLst>
    <p188:pos x="1586345" y="764865"/>
    <p188:replyLst>
      <p188:reply id="{3E864E13-465D-C341-A0B6-9E27AC6A7A57}" authorId="{335D24A6-7B51-893D-13D0-21A0C2F92FA0}" created="2026-04-22T21:52:52.283">
        <p188:txBody>
          <a:bodyPr/>
          <a:lstStyle/>
          <a:p>
            <a:r>
              <a:rPr lang="en-US"/>
              <a:t>Changed
</a:t>
            </a:r>
          </a:p>
        </p188:txBody>
      </p188:reply>
    </p188:replyLst>
    <p188:txBody>
      <a:bodyPr/>
      <a:lstStyle/>
      <a:p>
        <a:r>
          <a:rPr lang="en-US"/>
          <a:t>Why is this a question?</a:t>
        </a:r>
      </a:p>
    </p188:txBody>
  </p188:cm>
</p188:cmLst>
</file>

<file path=ppt/comments/modernComment_7FFFFA32_A35F369B.xml><?xml version="1.0" encoding="utf-8"?>
<p188:cmLst xmlns:a="http://schemas.openxmlformats.org/drawingml/2006/main" xmlns:r="http://schemas.openxmlformats.org/officeDocument/2006/relationships" xmlns:p188="http://schemas.microsoft.com/office/powerpoint/2018/8/main">
  <p188:cm id="{DE574773-0C1C-467B-9C94-25DCB9FF6DB4}" authorId="{20CE15DC-49CD-2FD3-E4DF-BA195FC959BE}" status="resolved" created="2026-04-24T02:01:21.983" complete="100000">
    <ac:txMkLst xmlns:ac="http://schemas.microsoft.com/office/drawing/2013/main/command">
      <pc:docMk xmlns:pc="http://schemas.microsoft.com/office/powerpoint/2013/main/command"/>
      <pc:sldMk xmlns:pc="http://schemas.microsoft.com/office/powerpoint/2013/main/command" cId="2740926107" sldId="2147482162"/>
      <ac:spMk id="2" creationId="{678EC9ED-4D15-40EE-FC13-75141C9A2176}"/>
      <ac:txMk cp="11" len="8">
        <ac:context len="20" hash="3083527947"/>
      </ac:txMk>
    </ac:txMkLst>
    <p188:pos x="4298830" y="546339"/>
    <p188:replyLst>
      <p188:reply id="{CE5266B5-6D32-5842-87F5-B2DB87C7EF22}" authorId="{335D24A6-7B51-893D-13D0-21A0C2F92FA0}" created="2026-05-05T13:15:28.718">
        <p188:txBody>
          <a:bodyPr/>
          <a:lstStyle/>
          <a:p>
            <a:r>
              <a:rPr lang="en-US"/>
              <a:t>done.</a:t>
            </a:r>
          </a:p>
        </p188:txBody>
      </p188:reply>
    </p188:replyLst>
    <p188:txBody>
      <a:bodyPr/>
      <a:lstStyle/>
      <a:p>
        <a:r>
          <a:rPr lang="en-US"/>
          <a:t>spell out first use of FHIR and RSR acronyms</a:t>
        </a:r>
      </a:p>
    </p188:txBody>
  </p188:cm>
</p188:cmLst>
</file>

<file path=ppt/comments/modernComment_7FFFFA36_420EE613.xml><?xml version="1.0" encoding="utf-8"?>
<p188:cmLst xmlns:a="http://schemas.openxmlformats.org/drawingml/2006/main" xmlns:r="http://schemas.openxmlformats.org/officeDocument/2006/relationships" xmlns:p188="http://schemas.microsoft.com/office/powerpoint/2018/8/main">
  <p188:cm id="{E957512E-DD59-4ECE-8BBF-B3AD497FAFC1}" authorId="{00AED4E5-5AB9-4D76-1E6D-31D189849A69}" status="resolved" created="2026-04-21T20:53:58.200" complete="100000">
    <ac:txMkLst xmlns:ac="http://schemas.microsoft.com/office/drawing/2013/main/command">
      <pc:docMk xmlns:pc="http://schemas.microsoft.com/office/powerpoint/2013/main/command"/>
      <pc:sldMk xmlns:pc="http://schemas.microsoft.com/office/powerpoint/2013/main/command" cId="1108272659" sldId="2147482166"/>
      <ac:spMk id="3" creationId="{4E9482DE-4695-BEF6-EFBE-1ED328A6D0FB}"/>
      <ac:txMk cp="127" len="42">
        <ac:context len="739" hash="1289653292"/>
      </ac:txMk>
    </ac:txMkLst>
    <p188:pos x="9760527" y="1302327"/>
    <p188:txBody>
      <a:bodyPr/>
      <a:lstStyle/>
      <a:p>
        <a:r>
          <a:rPr lang="en-US"/>
          <a:t>Spelled out API.</a:t>
        </a:r>
      </a:p>
    </p188:txBody>
    <p188:extLst>
      <p:ext xmlns:p="http://schemas.openxmlformats.org/presentationml/2006/main" uri="{57CB4572-C831-44C2-8A1C-0ADB6CCDFE69}">
        <p223:reactions xmlns:p223="http://schemas.microsoft.com/office/powerpoint/2022/03/main">
          <p223:rxn type="👍">
            <p223:instance time="2026-04-22T21:47:28.878" authorId="{335D24A6-7B51-893D-13D0-21A0C2F92FA0}"/>
          </p223:rxn>
        </p223:reactions>
      </p:ext>
    </p188:extLst>
  </p188:cm>
</p188:cmLst>
</file>

<file path=ppt/comments/modernComment_7FFFFA37_95BAA04.xml><?xml version="1.0" encoding="utf-8"?>
<p188:cmLst xmlns:a="http://schemas.openxmlformats.org/drawingml/2006/main" xmlns:r="http://schemas.openxmlformats.org/officeDocument/2006/relationships" xmlns:p188="http://schemas.microsoft.com/office/powerpoint/2018/8/main">
  <p188:cm id="{12A92560-D75F-4DDC-A435-FB15572FC7D4}" authorId="{20CE15DC-49CD-2FD3-E4DF-BA195FC959BE}" status="resolved" created="2026-04-24T02:10:54.755" complete="100000">
    <ac:txMkLst xmlns:ac="http://schemas.microsoft.com/office/drawing/2013/main/command">
      <pc:docMk xmlns:pc="http://schemas.microsoft.com/office/powerpoint/2013/main/command"/>
      <pc:sldMk xmlns:pc="http://schemas.microsoft.com/office/powerpoint/2013/main/command" cId="157002244" sldId="2147482167"/>
      <ac:spMk id="3" creationId="{0CAE6406-873E-5358-4CE3-D1148DB6DD9A}"/>
      <ac:txMk cp="435">
        <ac:context len="625" hash="4221424406"/>
      </ac:txMk>
    </ac:txMkLst>
    <p188:pos x="9604375" y="3282640"/>
    <p188:replyLst>
      <p188:reply id="{FBA1DB34-319F-DB4E-B864-907D3D9987F8}" authorId="{335D24A6-7B51-893D-13D0-21A0C2F92FA0}" created="2026-05-05T13:31:52.759">
        <p188:txBody>
          <a:bodyPr/>
          <a:lstStyle/>
          <a:p>
            <a:r>
              <a:rPr lang="en-US"/>
              <a:t>done</a:t>
            </a:r>
          </a:p>
        </p188:txBody>
      </p188:reply>
    </p188:replyLst>
    <p188:txBody>
      <a:bodyPr/>
      <a:lstStyle/>
      <a:p>
        <a:r>
          <a:rPr lang="en-US"/>
          <a:t>add in the U.S.</a:t>
        </a:r>
      </a:p>
    </p188:txBody>
  </p188:cm>
</p188:cmLst>
</file>

<file path=ppt/comments/modernComment_7FFFFA3A_63DA28BB.xml><?xml version="1.0" encoding="utf-8"?>
<p188:cmLst xmlns:a="http://schemas.openxmlformats.org/drawingml/2006/main" xmlns:r="http://schemas.openxmlformats.org/officeDocument/2006/relationships" xmlns:p188="http://schemas.microsoft.com/office/powerpoint/2018/8/main">
  <p188:cm id="{B3BF33CF-0850-4740-B17A-36D45709FF4D}" authorId="{7EAE5E27-BCCC-011E-E918-C6BE1E3C739A}" status="resolved" created="2026-04-30T17:58:28.658" complete="100000">
    <ac:txMkLst xmlns:ac="http://schemas.microsoft.com/office/drawing/2013/main/command">
      <pc:docMk xmlns:pc="http://schemas.microsoft.com/office/powerpoint/2013/main/command"/>
      <pc:sldMk xmlns:pc="http://schemas.microsoft.com/office/powerpoint/2013/main/command" cId="1675241659" sldId="2147482170"/>
      <ac:spMk id="3" creationId="{5FFC224F-15DA-3BDD-21CC-A9867B964D82}"/>
      <ac:txMk cp="34" len="1">
        <ac:context len="159" hash="2319569311"/>
      </ac:txMk>
    </ac:txMkLst>
    <p188:pos x="3479320" y="790754"/>
    <p188:replyLst>
      <p188:reply id="{86603959-C2F3-CB4F-9364-3E507831618A}" authorId="{335D24A6-7B51-893D-13D0-21A0C2F92FA0}" created="2026-05-05T13:47:43.015">
        <p188:txBody>
          <a:bodyPr/>
          <a:lstStyle/>
          <a:p>
            <a:r>
              <a:rPr lang="en-US"/>
              <a:t>Moved from Slide 1</a:t>
            </a:r>
          </a:p>
        </p188:txBody>
      </p188:reply>
    </p188:replyLst>
    <p188:txBody>
      <a:bodyPr/>
      <a:lstStyle/>
      <a:p>
        <a:r>
          <a:rPr lang="en-US"/>
          <a:t>Capital S
These are not federal staff so you need to have a separate title slide for them at the beginning of their section. </a:t>
        </a:r>
      </a:p>
    </p188:txBody>
  </p188:cm>
</p188: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6B7D59-7B03-4ACD-A44D-EC2081C9B8B3}" type="doc">
      <dgm:prSet loTypeId="urn:microsoft.com/office/officeart/2005/8/layout/venn1" loCatId="relationship" qsTypeId="urn:microsoft.com/office/officeart/2005/8/quickstyle/simple1" qsCatId="simple" csTypeId="urn:microsoft.com/office/officeart/2005/8/colors/colorful1" csCatId="colorful" phldr="1"/>
      <dgm:spPr/>
    </dgm:pt>
    <dgm:pt modelId="{3848A3C4-6C0D-4C3E-A6DE-2742D96D866C}">
      <dgm:prSet phldrT="[Text]" custT="1"/>
      <dgm:spPr/>
      <dgm:t>
        <a:bodyPr/>
        <a:lstStyle/>
        <a:p>
          <a:r>
            <a:rPr lang="en-US" sz="2000" b="1"/>
            <a:t>LEVERAGE PARTNERSHIPS</a:t>
          </a:r>
        </a:p>
      </dgm:t>
    </dgm:pt>
    <dgm:pt modelId="{899F4F45-2D3A-418F-8D1E-7C440B5CADC5}" type="parTrans" cxnId="{635CF592-0FD9-41A8-A488-7CD16100CEBA}">
      <dgm:prSet/>
      <dgm:spPr/>
      <dgm:t>
        <a:bodyPr/>
        <a:lstStyle/>
        <a:p>
          <a:endParaRPr lang="en-US"/>
        </a:p>
      </dgm:t>
    </dgm:pt>
    <dgm:pt modelId="{EB7FE375-6256-439B-B52A-0CAA537583F3}" type="sibTrans" cxnId="{635CF592-0FD9-41A8-A488-7CD16100CEBA}">
      <dgm:prSet/>
      <dgm:spPr/>
      <dgm:t>
        <a:bodyPr/>
        <a:lstStyle/>
        <a:p>
          <a:endParaRPr lang="en-US"/>
        </a:p>
      </dgm:t>
    </dgm:pt>
    <dgm:pt modelId="{8730C9FF-F604-4FFF-94F0-4E1ECEC7FCA1}">
      <dgm:prSet phldrT="[Text]" custT="1"/>
      <dgm:spPr/>
      <dgm:t>
        <a:bodyPr/>
        <a:lstStyle/>
        <a:p>
          <a:r>
            <a:rPr lang="en-US" sz="2000" b="1"/>
            <a:t>COMMUNITY ENGAGEMENT</a:t>
          </a:r>
        </a:p>
      </dgm:t>
    </dgm:pt>
    <dgm:pt modelId="{DDD55897-C31B-45B1-B99F-CC4856D58B09}" type="parTrans" cxnId="{5DE950D3-0131-455C-9CCA-E9806394DEA7}">
      <dgm:prSet/>
      <dgm:spPr/>
      <dgm:t>
        <a:bodyPr/>
        <a:lstStyle/>
        <a:p>
          <a:endParaRPr lang="en-US"/>
        </a:p>
      </dgm:t>
    </dgm:pt>
    <dgm:pt modelId="{CF286FEE-0506-4AF5-8D6E-9F0F3C38167A}" type="sibTrans" cxnId="{5DE950D3-0131-455C-9CCA-E9806394DEA7}">
      <dgm:prSet/>
      <dgm:spPr/>
      <dgm:t>
        <a:bodyPr/>
        <a:lstStyle/>
        <a:p>
          <a:endParaRPr lang="en-US"/>
        </a:p>
      </dgm:t>
    </dgm:pt>
    <dgm:pt modelId="{975D1C35-B8D1-4E7C-96E2-6C82EF2323CD}">
      <dgm:prSet phldrT="[Text]" custT="1"/>
      <dgm:spPr/>
      <dgm:t>
        <a:bodyPr/>
        <a:lstStyle/>
        <a:p>
          <a:r>
            <a:rPr lang="en-US" sz="2000" b="1"/>
            <a:t>FOCUS INTERVENTIONS</a:t>
          </a:r>
        </a:p>
      </dgm:t>
    </dgm:pt>
    <dgm:pt modelId="{AC6F7452-7C54-44B9-AD78-DAE6A335D3F1}" type="parTrans" cxnId="{8A51E953-0396-42B7-A75A-2B815538CA34}">
      <dgm:prSet/>
      <dgm:spPr/>
      <dgm:t>
        <a:bodyPr/>
        <a:lstStyle/>
        <a:p>
          <a:endParaRPr lang="en-US"/>
        </a:p>
      </dgm:t>
    </dgm:pt>
    <dgm:pt modelId="{34BDAF73-88D7-475E-BB1F-C02095B366E1}" type="sibTrans" cxnId="{8A51E953-0396-42B7-A75A-2B815538CA34}">
      <dgm:prSet/>
      <dgm:spPr/>
      <dgm:t>
        <a:bodyPr/>
        <a:lstStyle/>
        <a:p>
          <a:endParaRPr lang="en-US"/>
        </a:p>
      </dgm:t>
    </dgm:pt>
    <dgm:pt modelId="{5832E6EC-271F-4CB6-B24A-61B794CE62CD}" type="pres">
      <dgm:prSet presAssocID="{BE6B7D59-7B03-4ACD-A44D-EC2081C9B8B3}" presName="compositeShape" presStyleCnt="0">
        <dgm:presLayoutVars>
          <dgm:chMax val="7"/>
          <dgm:dir/>
          <dgm:resizeHandles val="exact"/>
        </dgm:presLayoutVars>
      </dgm:prSet>
      <dgm:spPr/>
    </dgm:pt>
    <dgm:pt modelId="{F130F58A-F700-46C0-B47A-610ACEB2DDAC}" type="pres">
      <dgm:prSet presAssocID="{3848A3C4-6C0D-4C3E-A6DE-2742D96D866C}" presName="circ1" presStyleLbl="vennNode1" presStyleIdx="0" presStyleCnt="3" custScaleX="127567" custScaleY="114344" custLinFactNeighborX="19105" custLinFactNeighborY="-42"/>
      <dgm:spPr/>
    </dgm:pt>
    <dgm:pt modelId="{D289A7C8-E74C-4E1B-B2BA-AB7FC4F7DD72}" type="pres">
      <dgm:prSet presAssocID="{3848A3C4-6C0D-4C3E-A6DE-2742D96D866C}" presName="circ1Tx" presStyleLbl="revTx" presStyleIdx="0" presStyleCnt="0">
        <dgm:presLayoutVars>
          <dgm:chMax val="0"/>
          <dgm:chPref val="0"/>
          <dgm:bulletEnabled val="1"/>
        </dgm:presLayoutVars>
      </dgm:prSet>
      <dgm:spPr/>
    </dgm:pt>
    <dgm:pt modelId="{36194D25-7C06-4334-B721-C892876B39ED}" type="pres">
      <dgm:prSet presAssocID="{8730C9FF-F604-4FFF-94F0-4E1ECEC7FCA1}" presName="circ2" presStyleLbl="vennNode1" presStyleIdx="1" presStyleCnt="3" custScaleX="132879" custScaleY="114235" custLinFactNeighborX="21114" custLinFactNeighborY="4329"/>
      <dgm:spPr/>
    </dgm:pt>
    <dgm:pt modelId="{7C81A1D5-7ED5-4A54-902A-79C3DDB2839F}" type="pres">
      <dgm:prSet presAssocID="{8730C9FF-F604-4FFF-94F0-4E1ECEC7FCA1}" presName="circ2Tx" presStyleLbl="revTx" presStyleIdx="0" presStyleCnt="0">
        <dgm:presLayoutVars>
          <dgm:chMax val="0"/>
          <dgm:chPref val="0"/>
          <dgm:bulletEnabled val="1"/>
        </dgm:presLayoutVars>
      </dgm:prSet>
      <dgm:spPr/>
    </dgm:pt>
    <dgm:pt modelId="{8980C760-D23A-45D3-9DB4-BA8A0208203B}" type="pres">
      <dgm:prSet presAssocID="{975D1C35-B8D1-4E7C-96E2-6C82EF2323CD}" presName="circ3" presStyleLbl="vennNode1" presStyleIdx="2" presStyleCnt="3" custScaleX="135393" custScaleY="117120"/>
      <dgm:spPr/>
    </dgm:pt>
    <dgm:pt modelId="{BAA9635D-152A-4F1A-940A-D993A22AC3B3}" type="pres">
      <dgm:prSet presAssocID="{975D1C35-B8D1-4E7C-96E2-6C82EF2323CD}" presName="circ3Tx" presStyleLbl="revTx" presStyleIdx="0" presStyleCnt="0">
        <dgm:presLayoutVars>
          <dgm:chMax val="0"/>
          <dgm:chPref val="0"/>
          <dgm:bulletEnabled val="1"/>
        </dgm:presLayoutVars>
      </dgm:prSet>
      <dgm:spPr/>
    </dgm:pt>
  </dgm:ptLst>
  <dgm:cxnLst>
    <dgm:cxn modelId="{19ED4402-88B9-4647-88BF-80A3E2E6ED8B}" type="presOf" srcId="{8730C9FF-F604-4FFF-94F0-4E1ECEC7FCA1}" destId="{36194D25-7C06-4334-B721-C892876B39ED}" srcOrd="0" destOrd="0" presId="urn:microsoft.com/office/officeart/2005/8/layout/venn1"/>
    <dgm:cxn modelId="{4E7EC047-F623-48B7-9282-1A088D919A5C}" type="presOf" srcId="{3848A3C4-6C0D-4C3E-A6DE-2742D96D866C}" destId="{D289A7C8-E74C-4E1B-B2BA-AB7FC4F7DD72}" srcOrd="1" destOrd="0" presId="urn:microsoft.com/office/officeart/2005/8/layout/venn1"/>
    <dgm:cxn modelId="{8A51E953-0396-42B7-A75A-2B815538CA34}" srcId="{BE6B7D59-7B03-4ACD-A44D-EC2081C9B8B3}" destId="{975D1C35-B8D1-4E7C-96E2-6C82EF2323CD}" srcOrd="2" destOrd="0" parTransId="{AC6F7452-7C54-44B9-AD78-DAE6A335D3F1}" sibTransId="{34BDAF73-88D7-475E-BB1F-C02095B366E1}"/>
    <dgm:cxn modelId="{019E2D8E-FD02-4674-B980-CE06BA30809F}" type="presOf" srcId="{975D1C35-B8D1-4E7C-96E2-6C82EF2323CD}" destId="{BAA9635D-152A-4F1A-940A-D993A22AC3B3}" srcOrd="1" destOrd="0" presId="urn:microsoft.com/office/officeart/2005/8/layout/venn1"/>
    <dgm:cxn modelId="{635CF592-0FD9-41A8-A488-7CD16100CEBA}" srcId="{BE6B7D59-7B03-4ACD-A44D-EC2081C9B8B3}" destId="{3848A3C4-6C0D-4C3E-A6DE-2742D96D866C}" srcOrd="0" destOrd="0" parTransId="{899F4F45-2D3A-418F-8D1E-7C440B5CADC5}" sibTransId="{EB7FE375-6256-439B-B52A-0CAA537583F3}"/>
    <dgm:cxn modelId="{B497AAC8-23E4-4E50-BC62-1C0D4B6F0A5B}" type="presOf" srcId="{975D1C35-B8D1-4E7C-96E2-6C82EF2323CD}" destId="{8980C760-D23A-45D3-9DB4-BA8A0208203B}" srcOrd="0" destOrd="0" presId="urn:microsoft.com/office/officeart/2005/8/layout/venn1"/>
    <dgm:cxn modelId="{D63316CA-D64A-42CF-AD36-C236E0E1AE36}" type="presOf" srcId="{BE6B7D59-7B03-4ACD-A44D-EC2081C9B8B3}" destId="{5832E6EC-271F-4CB6-B24A-61B794CE62CD}" srcOrd="0" destOrd="0" presId="urn:microsoft.com/office/officeart/2005/8/layout/venn1"/>
    <dgm:cxn modelId="{665663CD-FCA5-40FE-9A60-0BC94D3E7B1C}" type="presOf" srcId="{3848A3C4-6C0D-4C3E-A6DE-2742D96D866C}" destId="{F130F58A-F700-46C0-B47A-610ACEB2DDAC}" srcOrd="0" destOrd="0" presId="urn:microsoft.com/office/officeart/2005/8/layout/venn1"/>
    <dgm:cxn modelId="{965E96D1-26EA-4965-911C-5ADF4FCAB6ED}" type="presOf" srcId="{8730C9FF-F604-4FFF-94F0-4E1ECEC7FCA1}" destId="{7C81A1D5-7ED5-4A54-902A-79C3DDB2839F}" srcOrd="1" destOrd="0" presId="urn:microsoft.com/office/officeart/2005/8/layout/venn1"/>
    <dgm:cxn modelId="{5DE950D3-0131-455C-9CCA-E9806394DEA7}" srcId="{BE6B7D59-7B03-4ACD-A44D-EC2081C9B8B3}" destId="{8730C9FF-F604-4FFF-94F0-4E1ECEC7FCA1}" srcOrd="1" destOrd="0" parTransId="{DDD55897-C31B-45B1-B99F-CC4856D58B09}" sibTransId="{CF286FEE-0506-4AF5-8D6E-9F0F3C38167A}"/>
    <dgm:cxn modelId="{0809514D-833C-450A-A9CA-F9EA63435B95}" type="presParOf" srcId="{5832E6EC-271F-4CB6-B24A-61B794CE62CD}" destId="{F130F58A-F700-46C0-B47A-610ACEB2DDAC}" srcOrd="0" destOrd="0" presId="urn:microsoft.com/office/officeart/2005/8/layout/venn1"/>
    <dgm:cxn modelId="{2C647336-80CA-4BA8-BDE3-0D00074A65E3}" type="presParOf" srcId="{5832E6EC-271F-4CB6-B24A-61B794CE62CD}" destId="{D289A7C8-E74C-4E1B-B2BA-AB7FC4F7DD72}" srcOrd="1" destOrd="0" presId="urn:microsoft.com/office/officeart/2005/8/layout/venn1"/>
    <dgm:cxn modelId="{92233DE6-0E68-4003-B507-F0BA9ADD52D5}" type="presParOf" srcId="{5832E6EC-271F-4CB6-B24A-61B794CE62CD}" destId="{36194D25-7C06-4334-B721-C892876B39ED}" srcOrd="2" destOrd="0" presId="urn:microsoft.com/office/officeart/2005/8/layout/venn1"/>
    <dgm:cxn modelId="{A0B0FE80-362B-45BC-857E-DA5A402CB80A}" type="presParOf" srcId="{5832E6EC-271F-4CB6-B24A-61B794CE62CD}" destId="{7C81A1D5-7ED5-4A54-902A-79C3DDB2839F}" srcOrd="3" destOrd="0" presId="urn:microsoft.com/office/officeart/2005/8/layout/venn1"/>
    <dgm:cxn modelId="{8E273565-453C-4BAB-8540-939E75B8B080}" type="presParOf" srcId="{5832E6EC-271F-4CB6-B24A-61B794CE62CD}" destId="{8980C760-D23A-45D3-9DB4-BA8A0208203B}" srcOrd="4" destOrd="0" presId="urn:microsoft.com/office/officeart/2005/8/layout/venn1"/>
    <dgm:cxn modelId="{210595C8-24FD-4C5E-9AD4-E8ED53EF224E}" type="presParOf" srcId="{5832E6EC-271F-4CB6-B24A-61B794CE62CD}" destId="{BAA9635D-152A-4F1A-940A-D993A22AC3B3}"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0F58A-F700-46C0-B47A-610ACEB2DDAC}">
      <dsp:nvSpPr>
        <dsp:cNvPr id="0" name=""/>
        <dsp:cNvSpPr/>
      </dsp:nvSpPr>
      <dsp:spPr>
        <a:xfrm>
          <a:off x="2400949" y="-65002"/>
          <a:ext cx="2734298" cy="2450873"/>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b="1" kern="1200"/>
            <a:t>LEVERAGE PARTNERSHIPS</a:t>
          </a:r>
        </a:p>
      </dsp:txBody>
      <dsp:txXfrm>
        <a:off x="2765523" y="363900"/>
        <a:ext cx="2005152" cy="1102893"/>
      </dsp:txXfrm>
    </dsp:sp>
    <dsp:sp modelId="{36194D25-7C06-4334-B721-C892876B39ED}">
      <dsp:nvSpPr>
        <dsp:cNvPr id="0" name=""/>
        <dsp:cNvSpPr/>
      </dsp:nvSpPr>
      <dsp:spPr>
        <a:xfrm>
          <a:off x="3160499" y="1275803"/>
          <a:ext cx="2848156" cy="2448537"/>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b="1" kern="1200"/>
            <a:t>COMMUNITY ENGAGEMENT</a:t>
          </a:r>
        </a:p>
      </dsp:txBody>
      <dsp:txXfrm>
        <a:off x="4031561" y="1908342"/>
        <a:ext cx="1708894" cy="1346695"/>
      </dsp:txXfrm>
    </dsp:sp>
    <dsp:sp modelId="{8980C760-D23A-45D3-9DB4-BA8A0208203B}">
      <dsp:nvSpPr>
        <dsp:cNvPr id="0" name=""/>
        <dsp:cNvSpPr/>
      </dsp:nvSpPr>
      <dsp:spPr>
        <a:xfrm>
          <a:off x="1134159" y="1244884"/>
          <a:ext cx="2902042" cy="2510375"/>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b="1" kern="1200"/>
            <a:t>FOCUS INTERVENTIONS</a:t>
          </a:r>
        </a:p>
      </dsp:txBody>
      <dsp:txXfrm>
        <a:off x="1407435" y="1893398"/>
        <a:ext cx="1741225" cy="1380706"/>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5ED1527-C48F-4A4A-8A92-0E40E3E7F85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B9406E4-3255-4940-9812-74D26FA55BD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DB09067-228D-4E68-BAF9-0CAE6C79FCD7}" type="datetimeFigureOut">
              <a:rPr lang="en-US" smtClean="0"/>
              <a:t>5/5/26</a:t>
            </a:fld>
            <a:endParaRPr lang="en-US"/>
          </a:p>
        </p:txBody>
      </p:sp>
      <p:sp>
        <p:nvSpPr>
          <p:cNvPr id="4" name="Footer Placeholder 3">
            <a:extLst>
              <a:ext uri="{FF2B5EF4-FFF2-40B4-BE49-F238E27FC236}">
                <a16:creationId xmlns:a16="http://schemas.microsoft.com/office/drawing/2014/main" id="{5BD2D3B0-D16A-46C9-8D95-82E723933C3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071B774-5CF3-4406-A734-6BF6FB3A17F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7A5C493-8798-4D72-8EE4-995A7A5FD74D}" type="slidenum">
              <a:rPr lang="en-US" smtClean="0"/>
              <a:t>‹#›</a:t>
            </a:fld>
            <a:endParaRPr lang="en-US"/>
          </a:p>
        </p:txBody>
      </p:sp>
    </p:spTree>
    <p:extLst>
      <p:ext uri="{BB962C8B-B14F-4D97-AF65-F5344CB8AC3E}">
        <p14:creationId xmlns:p14="http://schemas.microsoft.com/office/powerpoint/2010/main" val="33038671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9DE785-3791-4548-81A0-EDA541FFC766}" type="datetimeFigureOut">
              <a:rPr lang="en-US" smtClean="0"/>
              <a:t>5/5/26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1C7A9D-AF35-4406-B638-CD710BBC9415}" type="slidenum">
              <a:rPr lang="en-US" smtClean="0"/>
              <a:t>‹#›</a:t>
            </a:fld>
            <a:endParaRPr lang="en-US"/>
          </a:p>
        </p:txBody>
      </p:sp>
    </p:spTree>
    <p:extLst>
      <p:ext uri="{BB962C8B-B14F-4D97-AF65-F5344CB8AC3E}">
        <p14:creationId xmlns:p14="http://schemas.microsoft.com/office/powerpoint/2010/main" val="427260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A11B83-7453-4C63-9F24-B8D95A5E70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8356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1C7A9D-AF35-4406-B638-CD710BBC9415}" type="slidenum">
              <a:rPr lang="en-US" smtClean="0"/>
              <a:t>15</a:t>
            </a:fld>
            <a:endParaRPr lang="en-US"/>
          </a:p>
        </p:txBody>
      </p:sp>
    </p:spTree>
    <p:extLst>
      <p:ext uri="{BB962C8B-B14F-4D97-AF65-F5344CB8AC3E}">
        <p14:creationId xmlns:p14="http://schemas.microsoft.com/office/powerpoint/2010/main" val="33903945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1C7A9D-AF35-4406-B638-CD710BBC9415}" type="slidenum">
              <a:rPr lang="en-US" smtClean="0"/>
              <a:t>16</a:t>
            </a:fld>
            <a:endParaRPr lang="en-US"/>
          </a:p>
        </p:txBody>
      </p:sp>
    </p:spTree>
    <p:extLst>
      <p:ext uri="{BB962C8B-B14F-4D97-AF65-F5344CB8AC3E}">
        <p14:creationId xmlns:p14="http://schemas.microsoft.com/office/powerpoint/2010/main" val="28491338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1C7A9D-AF35-4406-B638-CD710BBC9415}" type="slidenum">
              <a:rPr lang="en-US" smtClean="0"/>
              <a:t>17</a:t>
            </a:fld>
            <a:endParaRPr lang="en-US"/>
          </a:p>
        </p:txBody>
      </p:sp>
    </p:spTree>
    <p:extLst>
      <p:ext uri="{BB962C8B-B14F-4D97-AF65-F5344CB8AC3E}">
        <p14:creationId xmlns:p14="http://schemas.microsoft.com/office/powerpoint/2010/main" val="24090835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1C7A9D-AF35-4406-B638-CD710BBC9415}" type="slidenum">
              <a:rPr lang="en-US" smtClean="0"/>
              <a:t>18</a:t>
            </a:fld>
            <a:endParaRPr lang="en-US"/>
          </a:p>
        </p:txBody>
      </p:sp>
    </p:spTree>
    <p:extLst>
      <p:ext uri="{BB962C8B-B14F-4D97-AF65-F5344CB8AC3E}">
        <p14:creationId xmlns:p14="http://schemas.microsoft.com/office/powerpoint/2010/main" val="9010209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1C7A9D-AF35-4406-B638-CD710BBC9415}" type="slidenum">
              <a:rPr lang="en-US" smtClean="0"/>
              <a:t>19</a:t>
            </a:fld>
            <a:endParaRPr lang="en-US"/>
          </a:p>
        </p:txBody>
      </p:sp>
    </p:spTree>
    <p:extLst>
      <p:ext uri="{BB962C8B-B14F-4D97-AF65-F5344CB8AC3E}">
        <p14:creationId xmlns:p14="http://schemas.microsoft.com/office/powerpoint/2010/main" val="14161424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1C7A9D-AF35-4406-B638-CD710BBC9415}" type="slidenum">
              <a:rPr lang="en-US" smtClean="0"/>
              <a:t>20</a:t>
            </a:fld>
            <a:endParaRPr lang="en-US"/>
          </a:p>
        </p:txBody>
      </p:sp>
    </p:spTree>
    <p:extLst>
      <p:ext uri="{BB962C8B-B14F-4D97-AF65-F5344CB8AC3E}">
        <p14:creationId xmlns:p14="http://schemas.microsoft.com/office/powerpoint/2010/main" val="25944476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1C7A9D-AF35-4406-B638-CD710BBC9415}" type="slidenum">
              <a:rPr lang="en-US" smtClean="0"/>
              <a:t>21</a:t>
            </a:fld>
            <a:endParaRPr lang="en-US"/>
          </a:p>
        </p:txBody>
      </p:sp>
    </p:spTree>
    <p:extLst>
      <p:ext uri="{BB962C8B-B14F-4D97-AF65-F5344CB8AC3E}">
        <p14:creationId xmlns:p14="http://schemas.microsoft.com/office/powerpoint/2010/main" val="19622146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1C7A9D-AF35-4406-B638-CD710BBC9415}" type="slidenum">
              <a:rPr lang="en-US" smtClean="0"/>
              <a:t>22</a:t>
            </a:fld>
            <a:endParaRPr lang="en-US"/>
          </a:p>
        </p:txBody>
      </p:sp>
    </p:spTree>
    <p:extLst>
      <p:ext uri="{BB962C8B-B14F-4D97-AF65-F5344CB8AC3E}">
        <p14:creationId xmlns:p14="http://schemas.microsoft.com/office/powerpoint/2010/main" val="37619411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1C7A9D-AF35-4406-B638-CD710BBC9415}" type="slidenum">
              <a:rPr lang="en-US" smtClean="0"/>
              <a:t>23</a:t>
            </a:fld>
            <a:endParaRPr lang="en-US"/>
          </a:p>
        </p:txBody>
      </p:sp>
    </p:spTree>
    <p:extLst>
      <p:ext uri="{BB962C8B-B14F-4D97-AF65-F5344CB8AC3E}">
        <p14:creationId xmlns:p14="http://schemas.microsoft.com/office/powerpoint/2010/main" val="7316096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1C7A9D-AF35-4406-B638-CD710BBC9415}" type="slidenum">
              <a:rPr lang="en-US" smtClean="0"/>
              <a:t>24</a:t>
            </a:fld>
            <a:endParaRPr lang="en-US"/>
          </a:p>
        </p:txBody>
      </p:sp>
    </p:spTree>
    <p:extLst>
      <p:ext uri="{BB962C8B-B14F-4D97-AF65-F5344CB8AC3E}">
        <p14:creationId xmlns:p14="http://schemas.microsoft.com/office/powerpoint/2010/main" val="2507997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txBody>
          <a:bodyPr/>
          <a:lstStyle/>
          <a:p>
            <a:endParaRPr lang="en-US"/>
          </a:p>
        </p:txBody>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Script</a:t>
            </a:r>
          </a:p>
          <a:p>
            <a:r>
              <a:rPr lang="en-US" sz="1200" kern="1200">
                <a:solidFill>
                  <a:schemeClr val="tx1"/>
                </a:solidFill>
                <a:effectLst/>
                <a:latin typeface="+mn-lt"/>
                <a:ea typeface="+mn-ea"/>
                <a:cs typeface="+mn-cs"/>
              </a:rPr>
              <a:t>As always, we like to begin by sharing our HIV/AIDS Bureau mission and vision. (Read mission and vision)</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As you may imagine, it’s been an unprecedented year for the HIV/AIDS Bureau, and we appreciate our Ryan White HIV/AIDS Program’s grant recipients and community’s flexibility as we continue to implement an incredibly important and impactful program. We in the HIV/AIDS Bureau focus every day on the fact that because our program exists, people with HIV who otherwise could not access medications or treatment are getting HIV services that help them manage a chronic disease and prevents forward HIV transmissions.  </a:t>
            </a:r>
          </a:p>
          <a:p>
            <a:endParaRPr lang="en-US"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9BEDF8-A1E7-4483-BB5D-DE3B82C70D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31769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1C7A9D-AF35-4406-B638-CD710BBC9415}" type="slidenum">
              <a:rPr lang="en-US" smtClean="0"/>
              <a:t>25</a:t>
            </a:fld>
            <a:endParaRPr lang="en-US"/>
          </a:p>
        </p:txBody>
      </p:sp>
    </p:spTree>
    <p:extLst>
      <p:ext uri="{BB962C8B-B14F-4D97-AF65-F5344CB8AC3E}">
        <p14:creationId xmlns:p14="http://schemas.microsoft.com/office/powerpoint/2010/main" val="966562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1C7A9D-AF35-4406-B638-CD710BBC9415}" type="slidenum">
              <a:rPr lang="en-US" smtClean="0"/>
              <a:t>26</a:t>
            </a:fld>
            <a:endParaRPr lang="en-US"/>
          </a:p>
        </p:txBody>
      </p:sp>
    </p:spTree>
    <p:extLst>
      <p:ext uri="{BB962C8B-B14F-4D97-AF65-F5344CB8AC3E}">
        <p14:creationId xmlns:p14="http://schemas.microsoft.com/office/powerpoint/2010/main" val="271548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1C7A9D-AF35-4406-B638-CD710BBC9415}" type="slidenum">
              <a:rPr lang="en-US" smtClean="0"/>
              <a:t>27</a:t>
            </a:fld>
            <a:endParaRPr lang="en-US"/>
          </a:p>
        </p:txBody>
      </p:sp>
    </p:spTree>
    <p:extLst>
      <p:ext uri="{BB962C8B-B14F-4D97-AF65-F5344CB8AC3E}">
        <p14:creationId xmlns:p14="http://schemas.microsoft.com/office/powerpoint/2010/main" val="39338930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1C7A9D-AF35-4406-B638-CD710BBC9415}" type="slidenum">
              <a:rPr lang="en-US" smtClean="0"/>
              <a:t>28</a:t>
            </a:fld>
            <a:endParaRPr lang="en-US"/>
          </a:p>
        </p:txBody>
      </p:sp>
    </p:spTree>
    <p:extLst>
      <p:ext uri="{BB962C8B-B14F-4D97-AF65-F5344CB8AC3E}">
        <p14:creationId xmlns:p14="http://schemas.microsoft.com/office/powerpoint/2010/main" val="1609849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1C7A9D-AF35-4406-B638-CD710BBC9415}" type="slidenum">
              <a:rPr lang="en-US" smtClean="0"/>
              <a:t>29</a:t>
            </a:fld>
            <a:endParaRPr lang="en-US"/>
          </a:p>
        </p:txBody>
      </p:sp>
    </p:spTree>
    <p:extLst>
      <p:ext uri="{BB962C8B-B14F-4D97-AF65-F5344CB8AC3E}">
        <p14:creationId xmlns:p14="http://schemas.microsoft.com/office/powerpoint/2010/main" val="40496609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1C7A9D-AF35-4406-B638-CD710BBC9415}" type="slidenum">
              <a:rPr lang="en-US" smtClean="0"/>
              <a:t>30</a:t>
            </a:fld>
            <a:endParaRPr lang="en-US"/>
          </a:p>
        </p:txBody>
      </p:sp>
    </p:spTree>
    <p:extLst>
      <p:ext uri="{BB962C8B-B14F-4D97-AF65-F5344CB8AC3E}">
        <p14:creationId xmlns:p14="http://schemas.microsoft.com/office/powerpoint/2010/main" val="3292586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1C7A9D-AF35-4406-B638-CD710BBC9415}" type="slidenum">
              <a:rPr lang="en-US" smtClean="0"/>
              <a:t>31</a:t>
            </a:fld>
            <a:endParaRPr lang="en-US"/>
          </a:p>
        </p:txBody>
      </p:sp>
    </p:spTree>
    <p:extLst>
      <p:ext uri="{BB962C8B-B14F-4D97-AF65-F5344CB8AC3E}">
        <p14:creationId xmlns:p14="http://schemas.microsoft.com/office/powerpoint/2010/main" val="18972326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1C7A9D-AF35-4406-B638-CD710BBC9415}" type="slidenum">
              <a:rPr lang="en-US" smtClean="0"/>
              <a:t>32</a:t>
            </a:fld>
            <a:endParaRPr lang="en-US"/>
          </a:p>
        </p:txBody>
      </p:sp>
    </p:spTree>
    <p:extLst>
      <p:ext uri="{BB962C8B-B14F-4D97-AF65-F5344CB8AC3E}">
        <p14:creationId xmlns:p14="http://schemas.microsoft.com/office/powerpoint/2010/main" val="22290778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1C7A9D-AF35-4406-B638-CD710BBC9415}" type="slidenum">
              <a:rPr lang="en-US" smtClean="0"/>
              <a:t>33</a:t>
            </a:fld>
            <a:endParaRPr lang="en-US"/>
          </a:p>
        </p:txBody>
      </p:sp>
    </p:spTree>
    <p:extLst>
      <p:ext uri="{BB962C8B-B14F-4D97-AF65-F5344CB8AC3E}">
        <p14:creationId xmlns:p14="http://schemas.microsoft.com/office/powerpoint/2010/main" val="11856543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1C7A9D-AF35-4406-B638-CD710BBC9415}" type="slidenum">
              <a:rPr lang="en-US" smtClean="0"/>
              <a:t>34</a:t>
            </a:fld>
            <a:endParaRPr lang="en-US"/>
          </a:p>
        </p:txBody>
      </p:sp>
    </p:spTree>
    <p:extLst>
      <p:ext uri="{BB962C8B-B14F-4D97-AF65-F5344CB8AC3E}">
        <p14:creationId xmlns:p14="http://schemas.microsoft.com/office/powerpoint/2010/main" val="1533279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Script:</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Over this past year, HRSA has been commemorating the 35</a:t>
            </a:r>
            <a:r>
              <a:rPr lang="en-US" sz="1200" kern="1200" baseline="30000">
                <a:solidFill>
                  <a:schemeClr val="tx1"/>
                </a:solidFill>
                <a:effectLst/>
                <a:latin typeface="+mn-lt"/>
                <a:ea typeface="+mn-ea"/>
                <a:cs typeface="+mn-cs"/>
              </a:rPr>
              <a:t>th</a:t>
            </a:r>
            <a:r>
              <a:rPr lang="en-US" sz="1200" kern="1200">
                <a:solidFill>
                  <a:schemeClr val="tx1"/>
                </a:solidFill>
                <a:effectLst/>
                <a:latin typeface="+mn-lt"/>
                <a:ea typeface="+mn-ea"/>
                <a:cs typeface="+mn-cs"/>
              </a:rPr>
              <a:t> anniversary of the historic legislation that created the Ryan White Program. The Ryan White Comprehensive AIDS Resources Emergency (CARE) Act was signed into law on August 18, 1990, creating the Ryan White Program. </a:t>
            </a:r>
          </a:p>
          <a:p>
            <a:r>
              <a:rPr lang="en-US" sz="1200" kern="1200">
                <a:solidFill>
                  <a:schemeClr val="tx1"/>
                </a:solidFill>
                <a:effectLst/>
                <a:latin typeface="+mn-lt"/>
                <a:ea typeface="+mn-ea"/>
                <a:cs typeface="+mn-cs"/>
              </a:rPr>
              <a:t>The HIV epidemic has significantly evolved over the past 35 years, and our most recent 2024 data highlights the reach and impact of the Ryan White Program. In 2024, the program served an unprecedented nearly 602,000 people– which is over half of all people diagnosed with HIV in the U.S. - helping them live longer lives, manage their HIV as a chronic condition, and preventing forward HIV transmissions. </a:t>
            </a:r>
          </a:p>
          <a:p>
            <a:r>
              <a:rPr lang="en-US" sz="1200" kern="1200">
                <a:solidFill>
                  <a:schemeClr val="tx1"/>
                </a:solidFill>
                <a:effectLst/>
                <a:latin typeface="+mn-lt"/>
                <a:ea typeface="+mn-ea"/>
                <a:cs typeface="+mn-cs"/>
              </a:rPr>
              <a:t>Additionally, in 2024, a record-breaking 91.4% of patients receiving RWHAP medical care are virally suppressed, up from 69.5% in 2010. That’s something we should all be proud of.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A62759-7D13-4868-B72E-0FA2CB847FB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784112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1C7A9D-AF35-4406-B638-CD710BBC9415}" type="slidenum">
              <a:rPr lang="en-US" smtClean="0"/>
              <a:t>35</a:t>
            </a:fld>
            <a:endParaRPr lang="en-US"/>
          </a:p>
        </p:txBody>
      </p:sp>
    </p:spTree>
    <p:extLst>
      <p:ext uri="{BB962C8B-B14F-4D97-AF65-F5344CB8AC3E}">
        <p14:creationId xmlns:p14="http://schemas.microsoft.com/office/powerpoint/2010/main" val="29598722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1C7A9D-AF35-4406-B638-CD710BBC9415}" type="slidenum">
              <a:rPr lang="en-US" smtClean="0"/>
              <a:t>37</a:t>
            </a:fld>
            <a:endParaRPr lang="en-US"/>
          </a:p>
        </p:txBody>
      </p:sp>
    </p:spTree>
    <p:extLst>
      <p:ext uri="{BB962C8B-B14F-4D97-AF65-F5344CB8AC3E}">
        <p14:creationId xmlns:p14="http://schemas.microsoft.com/office/powerpoint/2010/main" val="38387144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A11B83-7453-4C63-9F24-B8D95A5E70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24783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A11B83-7453-4C63-9F24-B8D95A5E70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8483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7000"/>
              </a:lnSpc>
              <a:spcBef>
                <a:spcPts val="0"/>
              </a:spcBef>
              <a:spcAft>
                <a:spcPts val="0"/>
              </a:spcAft>
              <a:buClrTx/>
              <a:buSzPct val="100000"/>
              <a:buFont typeface="+mj-lt"/>
              <a:buNone/>
              <a:tabLst/>
              <a:defRPr/>
            </a:pPr>
            <a:endParaRPr lang="en-US" sz="2400" b="0" kern="1200">
              <a:solidFill>
                <a:schemeClr val="tx1"/>
              </a:solidFill>
              <a:latin typeface="+mn-lt"/>
              <a:ea typeface="+mn-ea"/>
              <a:cs typeface="+mn-cs"/>
            </a:endParaRPr>
          </a:p>
          <a:p>
            <a:r>
              <a:rPr lang="en-US" b="1"/>
              <a:t>Script:</a:t>
            </a:r>
          </a:p>
          <a:p>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data I just shared and the combination of 35 years of experience as the RWHAP and the past six years of the EHE initiative is why HRSA’s HIV/AIDS Bureau introduced RWP 2030 in early 2024.  </a:t>
            </a:r>
          </a:p>
          <a:p>
            <a:r>
              <a:rPr lang="en-US" sz="1200" kern="1200">
                <a:solidFill>
                  <a:schemeClr val="tx1"/>
                </a:solidFill>
                <a:effectLst/>
                <a:latin typeface="+mn-lt"/>
                <a:ea typeface="+mn-ea"/>
                <a:cs typeface="+mn-cs"/>
              </a:rPr>
              <a:t>Since 2010, we have witnessed viral suppression among people receiving HIV medical care through the Ryan White HIV/AIDS Program climb from 69.5% to 91.4% in 2024.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That incredible progress is thanks to the work you do every day—providing whole-person care to people with HIV in communities across the country. But despite these gains, about 87% of new HIV transmissions are estimated to result from the 34% of people who are either undiagnosed or not engaged in care.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Ryan White Program 2030 (RWP 2030) is a forward-looking framework designed to sustain high-quality care and treatment for current RWHAP clients, while expanding efforts to reach people with HIV who are undiagnosed or out of care. RWP 2030 builds on the foundation of the Ryan White Program, and innovative, low-barrier strategies employed in the EHE initiative. This framework calls for a comprehensive and collaborative approach that: Strengthens and expands partnerships, prioritizes community engagement and implements focused interventions to end the HIV epidemic.</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We know that this is not a new concept, but rather a continuation of the work that our Ryan White Program recipients have already been doing for years in your jurisdictions. We want to build on that work and reach the estimated 220,000 people with HIV who are not engaged in care so that we can stop forward transmissions and end the HIV epidemic.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endParaRPr lang="en-US"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A11B83-7453-4C63-9F24-B8D95A5E70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9851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1C7A9D-AF35-4406-B638-CD710BBC9415}" type="slidenum">
              <a:rPr lang="en-US" smtClean="0"/>
              <a:t>7</a:t>
            </a:fld>
            <a:endParaRPr lang="en-US"/>
          </a:p>
        </p:txBody>
      </p:sp>
    </p:spTree>
    <p:extLst>
      <p:ext uri="{BB962C8B-B14F-4D97-AF65-F5344CB8AC3E}">
        <p14:creationId xmlns:p14="http://schemas.microsoft.com/office/powerpoint/2010/main" val="2864312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1C7A9D-AF35-4406-B638-CD710BBC9415}" type="slidenum">
              <a:rPr lang="en-US" smtClean="0"/>
              <a:t>8</a:t>
            </a:fld>
            <a:endParaRPr lang="en-US"/>
          </a:p>
        </p:txBody>
      </p:sp>
    </p:spTree>
    <p:extLst>
      <p:ext uri="{BB962C8B-B14F-4D97-AF65-F5344CB8AC3E}">
        <p14:creationId xmlns:p14="http://schemas.microsoft.com/office/powerpoint/2010/main" val="4030610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A62759-7D13-4868-B72E-0FA2CB847FB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159508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1C7A9D-AF35-4406-B638-CD710BBC9415}" type="slidenum">
              <a:rPr lang="en-US" smtClean="0"/>
              <a:t>10</a:t>
            </a:fld>
            <a:endParaRPr lang="en-US"/>
          </a:p>
        </p:txBody>
      </p:sp>
    </p:spTree>
    <p:extLst>
      <p:ext uri="{BB962C8B-B14F-4D97-AF65-F5344CB8AC3E}">
        <p14:creationId xmlns:p14="http://schemas.microsoft.com/office/powerpoint/2010/main" val="34767733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1C7A9D-AF35-4406-B638-CD710BBC9415}" type="slidenum">
              <a:rPr lang="en-US" smtClean="0"/>
              <a:t>11</a:t>
            </a:fld>
            <a:endParaRPr lang="en-US"/>
          </a:p>
        </p:txBody>
      </p:sp>
    </p:spTree>
    <p:extLst>
      <p:ext uri="{BB962C8B-B14F-4D97-AF65-F5344CB8AC3E}">
        <p14:creationId xmlns:p14="http://schemas.microsoft.com/office/powerpoint/2010/main" val="16990856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C89EC66-B660-E8DB-B13F-62153EF9FAD0}"/>
              </a:ext>
            </a:extLst>
          </p:cNvPr>
          <p:cNvSpPr>
            <a:spLocks noGrp="1"/>
          </p:cNvSpPr>
          <p:nvPr>
            <p:ph type="title" hasCustomPrompt="1"/>
          </p:nvPr>
        </p:nvSpPr>
        <p:spPr>
          <a:xfrm>
            <a:off x="992188" y="910431"/>
            <a:ext cx="8666162" cy="1785144"/>
          </a:xfrm>
        </p:spPr>
        <p:txBody>
          <a:bodyPr/>
          <a:lstStyle>
            <a:lvl1pPr>
              <a:defRPr sz="6800">
                <a:solidFill>
                  <a:srgbClr val="FFFFFF"/>
                </a:solidFill>
              </a:defRPr>
            </a:lvl1pPr>
          </a:lstStyle>
          <a:p>
            <a:r>
              <a:rPr lang="en-US"/>
              <a:t>Presentation Title</a:t>
            </a:r>
          </a:p>
        </p:txBody>
      </p:sp>
      <p:sp>
        <p:nvSpPr>
          <p:cNvPr id="4" name="Text Placeholder 3">
            <a:extLst>
              <a:ext uri="{FF2B5EF4-FFF2-40B4-BE49-F238E27FC236}">
                <a16:creationId xmlns:a16="http://schemas.microsoft.com/office/drawing/2014/main" id="{619EE1C3-BD59-7D64-F205-D9C80C5B4CCC}"/>
              </a:ext>
            </a:extLst>
          </p:cNvPr>
          <p:cNvSpPr>
            <a:spLocks noGrp="1"/>
          </p:cNvSpPr>
          <p:nvPr>
            <p:ph type="body" sz="quarter" idx="10" hasCustomPrompt="1"/>
          </p:nvPr>
        </p:nvSpPr>
        <p:spPr>
          <a:xfrm>
            <a:off x="1019897" y="2830513"/>
            <a:ext cx="5437188" cy="482600"/>
          </a:xfrm>
        </p:spPr>
        <p:txBody>
          <a:bodyPr/>
          <a:lstStyle>
            <a:lvl1pPr>
              <a:buNone/>
              <a:defRPr>
                <a:solidFill>
                  <a:schemeClr val="bg1"/>
                </a:solidFill>
              </a:defRPr>
            </a:lvl1pPr>
          </a:lstStyle>
          <a:p>
            <a:pPr lvl="0"/>
            <a:r>
              <a:rPr lang="en-US"/>
              <a:t>Presentation Date</a:t>
            </a:r>
          </a:p>
          <a:p>
            <a:pPr lvl="1"/>
            <a:r>
              <a:rPr lang="en-US"/>
              <a:t>Second level</a:t>
            </a:r>
          </a:p>
          <a:p>
            <a:pPr lvl="2"/>
            <a:r>
              <a:rPr lang="en-US"/>
              <a:t>Third level</a:t>
            </a:r>
          </a:p>
          <a:p>
            <a:pPr lvl="3"/>
            <a:r>
              <a:rPr lang="en-US"/>
              <a:t>Fourth level</a:t>
            </a:r>
          </a:p>
          <a:p>
            <a:pPr lvl="4"/>
            <a:r>
              <a:rPr lang="en-US"/>
              <a:t>Fifth level</a:t>
            </a:r>
          </a:p>
        </p:txBody>
      </p:sp>
      <p:sp>
        <p:nvSpPr>
          <p:cNvPr id="6" name="Text Placeholder 2">
            <a:extLst>
              <a:ext uri="{FF2B5EF4-FFF2-40B4-BE49-F238E27FC236}">
                <a16:creationId xmlns:a16="http://schemas.microsoft.com/office/drawing/2014/main" id="{0A086226-CDDD-F30E-61CA-8FDF82974FA9}"/>
              </a:ext>
            </a:extLst>
          </p:cNvPr>
          <p:cNvSpPr>
            <a:spLocks noGrp="1"/>
          </p:cNvSpPr>
          <p:nvPr>
            <p:ph type="body" idx="1" hasCustomPrompt="1"/>
          </p:nvPr>
        </p:nvSpPr>
        <p:spPr>
          <a:xfrm>
            <a:off x="1019897" y="3392384"/>
            <a:ext cx="5437187" cy="2892880"/>
          </a:xfrm>
        </p:spPr>
        <p:txBody>
          <a:bodyPr/>
          <a:lstStyle>
            <a:lvl1pPr marL="0" indent="0">
              <a:buNone/>
              <a:defRPr sz="18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z="2400">
                <a:latin typeface="+mn-lt"/>
                <a:ea typeface="ＭＳ Ｐゴシック" charset="-128"/>
              </a:rPr>
              <a:t>Presenter names, credentials, position, and organization.</a:t>
            </a:r>
            <a:endParaRPr lang="en-US"/>
          </a:p>
        </p:txBody>
      </p:sp>
    </p:spTree>
    <p:extLst>
      <p:ext uri="{BB962C8B-B14F-4D97-AF65-F5344CB8AC3E}">
        <p14:creationId xmlns:p14="http://schemas.microsoft.com/office/powerpoint/2010/main" val="3221907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2"/>
          <p:cNvSpPr>
            <a:spLocks noGrp="1"/>
          </p:cNvSpPr>
          <p:nvPr>
            <p:ph type="ctrTitle"/>
          </p:nvPr>
        </p:nvSpPr>
        <p:spPr>
          <a:xfrm>
            <a:off x="841248" y="1600200"/>
            <a:ext cx="10515600" cy="2706624"/>
          </a:xfrm>
        </p:spPr>
        <p:txBody>
          <a:bodyPr anchor="b">
            <a:normAutofit/>
          </a:bodyPr>
          <a:lstStyle>
            <a:lvl1pPr algn="ctr">
              <a:lnSpc>
                <a:spcPct val="100000"/>
              </a:lnSpc>
              <a:defRPr sz="4000"/>
            </a:lvl1pPr>
          </a:lstStyle>
          <a:p>
            <a:r>
              <a:rPr lang="en-US"/>
              <a:t>Click to edit Master title style</a:t>
            </a:r>
          </a:p>
        </p:txBody>
      </p:sp>
      <p:sp>
        <p:nvSpPr>
          <p:cNvPr id="3" name="Subtitle 3"/>
          <p:cNvSpPr>
            <a:spLocks noGrp="1"/>
          </p:cNvSpPr>
          <p:nvPr>
            <p:ph type="subTitle" idx="1"/>
          </p:nvPr>
        </p:nvSpPr>
        <p:spPr>
          <a:xfrm>
            <a:off x="841248" y="4544568"/>
            <a:ext cx="10515600" cy="1399032"/>
          </a:xfrm>
        </p:spPr>
        <p:txBody>
          <a:bodyPr>
            <a:normAutofit/>
          </a:bodyPr>
          <a:lstStyle>
            <a:lvl1pPr marL="0" indent="0" algn="ctr">
              <a:buNone/>
              <a:defRPr sz="2800" b="1">
                <a:solidFill>
                  <a:srgbClr val="8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302156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wo Banner Title">
    <p:spTree>
      <p:nvGrpSpPr>
        <p:cNvPr id="1" name=""/>
        <p:cNvGrpSpPr/>
        <p:nvPr/>
      </p:nvGrpSpPr>
      <p:grpSpPr>
        <a:xfrm>
          <a:off x="0" y="0"/>
          <a:ext cx="0" cy="0"/>
          <a:chOff x="0" y="0"/>
          <a:chExt cx="0" cy="0"/>
        </a:xfrm>
      </p:grpSpPr>
      <p:pic>
        <p:nvPicPr>
          <p:cNvPr id="20" name="Picture 1" descr="Logo: HRSA. Health Resources &amp; Services Administration.&#10;&#10;Vision: Healthy Communities, Healthy People">
            <a:extLst>
              <a:ext uri="{FF2B5EF4-FFF2-40B4-BE49-F238E27FC236}">
                <a16:creationId xmlns:a16="http://schemas.microsoft.com/office/drawing/2014/main" id="{59B87ACB-63D1-7145-B55B-0A5815BD19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2"/>
          <p:cNvSpPr>
            <a:spLocks noGrp="1"/>
          </p:cNvSpPr>
          <p:nvPr>
            <p:ph type="ctrTitle"/>
          </p:nvPr>
        </p:nvSpPr>
        <p:spPr>
          <a:xfrm>
            <a:off x="841248" y="1899138"/>
            <a:ext cx="10515600" cy="2560320"/>
          </a:xfrm>
        </p:spPr>
        <p:txBody>
          <a:bodyPr anchor="b">
            <a:normAutofit/>
          </a:bodyPr>
          <a:lstStyle>
            <a:lvl1pPr algn="ctr">
              <a:lnSpc>
                <a:spcPct val="100000"/>
              </a:lnSpc>
              <a:defRPr sz="4000"/>
            </a:lvl1pPr>
          </a:lstStyle>
          <a:p>
            <a:r>
              <a:rPr lang="en-US"/>
              <a:t>Click to edit Master title style</a:t>
            </a:r>
          </a:p>
        </p:txBody>
      </p:sp>
      <p:sp>
        <p:nvSpPr>
          <p:cNvPr id="3" name="Subtitle 3"/>
          <p:cNvSpPr>
            <a:spLocks noGrp="1"/>
          </p:cNvSpPr>
          <p:nvPr>
            <p:ph type="subTitle" idx="1"/>
          </p:nvPr>
        </p:nvSpPr>
        <p:spPr>
          <a:xfrm>
            <a:off x="914400" y="4498848"/>
            <a:ext cx="10515600" cy="914400"/>
          </a:xfrm>
        </p:spPr>
        <p:txBody>
          <a:bodyPr>
            <a:normAutofit/>
          </a:bodyPr>
          <a:lstStyle>
            <a:lvl1pPr marL="0" indent="0" algn="ctr">
              <a:buNone/>
              <a:defRPr sz="2800" b="1">
                <a:solidFill>
                  <a:srgbClr val="8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388401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1248" y="1124712"/>
            <a:ext cx="10515600" cy="2386584"/>
          </a:xfrm>
        </p:spPr>
        <p:txBody>
          <a:bodyPr anchor="b">
            <a:normAutofit/>
          </a:bodyPr>
          <a:lstStyle>
            <a:lvl1pPr>
              <a:lnSpc>
                <a:spcPct val="100000"/>
              </a:lnSpc>
              <a:defRPr sz="4000"/>
            </a:lvl1pPr>
          </a:lstStyle>
          <a:p>
            <a:r>
              <a:rPr lang="en-US"/>
              <a:t>Click to edit Master title style</a:t>
            </a:r>
          </a:p>
        </p:txBody>
      </p:sp>
      <p:sp>
        <p:nvSpPr>
          <p:cNvPr id="3" name="Text Placeholder 2"/>
          <p:cNvSpPr>
            <a:spLocks noGrp="1"/>
          </p:cNvSpPr>
          <p:nvPr>
            <p:ph type="body" idx="1"/>
          </p:nvPr>
        </p:nvSpPr>
        <p:spPr>
          <a:xfrm>
            <a:off x="841248" y="3602736"/>
            <a:ext cx="10515600" cy="1655064"/>
          </a:xfrm>
        </p:spPr>
        <p:txBody>
          <a:bodyPr>
            <a:normAutofit/>
          </a:bodyPr>
          <a:lstStyle>
            <a:lvl1pPr marL="0" indent="0">
              <a:buNone/>
              <a:defRPr sz="2200">
                <a:solidFill>
                  <a:srgbClr val="0F4D7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80269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7"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Text Placeholder 3"/>
          <p:cNvSpPr>
            <a:spLocks noGrp="1"/>
          </p:cNvSpPr>
          <p:nvPr>
            <p:ph type="body" sz="quarter" idx="13" hasCustomPrompt="1"/>
          </p:nvPr>
        </p:nvSpPr>
        <p:spPr>
          <a:xfrm rot="-5400000">
            <a:off x="-579120" y="2819399"/>
            <a:ext cx="4206240" cy="1828800"/>
          </a:xfrm>
        </p:spPr>
        <p:txBody>
          <a:bodyPr>
            <a:normAutofit/>
          </a:bodyPr>
          <a:lstStyle>
            <a:lvl1pPr marL="0" indent="0">
              <a:buNone/>
              <a:defRPr sz="8800" b="1">
                <a:solidFill>
                  <a:srgbClr val="800000"/>
                </a:solidFill>
              </a:defRPr>
            </a:lvl1pPr>
          </a:lstStyle>
          <a:p>
            <a:pPr lvl="0"/>
            <a:r>
              <a:rPr lang="en-US" sz="8800" b="1"/>
              <a:t>AGENDA</a:t>
            </a:r>
            <a:endParaRPr lang="en-US"/>
          </a:p>
        </p:txBody>
      </p:sp>
      <p:cxnSp>
        <p:nvCxnSpPr>
          <p:cNvPr id="9" name="Straight Connector 3" descr="&quot; &quot;">
            <a:extLst>
              <a:ext uri="{C183D7F6-B498-43B3-948B-1728B52AA6E4}">
                <adec:decorative xmlns:adec="http://schemas.microsoft.com/office/drawing/2017/decorative" val="1"/>
              </a:ext>
            </a:extLst>
          </p:cNvPr>
          <p:cNvCxnSpPr/>
          <p:nvPr userDrawn="1"/>
        </p:nvCxnSpPr>
        <p:spPr>
          <a:xfrm>
            <a:off x="2080846" y="1409699"/>
            <a:ext cx="0" cy="4648200"/>
          </a:xfrm>
          <a:prstGeom prst="line">
            <a:avLst/>
          </a:prstGeom>
        </p:spPr>
        <p:style>
          <a:lnRef idx="1">
            <a:schemeClr val="accent1"/>
          </a:lnRef>
          <a:fillRef idx="0">
            <a:schemeClr val="accent1"/>
          </a:fillRef>
          <a:effectRef idx="0">
            <a:schemeClr val="accent1"/>
          </a:effectRef>
          <a:fontRef idx="minor">
            <a:schemeClr val="tx1"/>
          </a:fontRef>
        </p:style>
      </p:cxnSp>
      <p:sp>
        <p:nvSpPr>
          <p:cNvPr id="3" name="Content Placeholder 4"/>
          <p:cNvSpPr>
            <a:spLocks noGrp="1"/>
          </p:cNvSpPr>
          <p:nvPr>
            <p:ph idx="1"/>
          </p:nvPr>
        </p:nvSpPr>
        <p:spPr>
          <a:xfrm>
            <a:off x="2502408" y="1447800"/>
            <a:ext cx="868680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9272016" y="6492240"/>
            <a:ext cx="2743200" cy="381000"/>
          </a:xfrm>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31448948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7"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idx="1"/>
          </p:nvPr>
        </p:nvSpPr>
        <p:spPr>
          <a:xfrm>
            <a:off x="838200" y="1447800"/>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4"/>
          <p:cNvSpPr>
            <a:spLocks noGrp="1"/>
          </p:cNvSpPr>
          <p:nvPr>
            <p:ph type="sldNum" sz="quarter" idx="12"/>
          </p:nvPr>
        </p:nvSpPr>
        <p:spPr>
          <a:xfrm>
            <a:off x="9272016" y="6492240"/>
            <a:ext cx="2743200" cy="381000"/>
          </a:xfrm>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4958667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RSA Goals">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7"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8" name="TextBox 1" descr="&quot; &quot;">
            <a:extLst>
              <a:ext uri="{FF2B5EF4-FFF2-40B4-BE49-F238E27FC236}">
                <a16:creationId xmlns:a16="http://schemas.microsoft.com/office/drawing/2014/main" id="{C6402E67-A38A-48B6-9551-9DFB20412E28}"/>
              </a:ext>
              <a:ext uri="{C183D7F6-B498-43B3-948B-1728B52AA6E4}">
                <adec:decorative xmlns:adec="http://schemas.microsoft.com/office/drawing/2017/decorative" val="1"/>
              </a:ext>
            </a:extLst>
          </p:cNvPr>
          <p:cNvSpPr txBox="1"/>
          <p:nvPr userDrawn="1"/>
        </p:nvSpPr>
        <p:spPr>
          <a:xfrm>
            <a:off x="1358449" y="1470674"/>
            <a:ext cx="9454896" cy="685800"/>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lIns="2743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1" descr="&quot; &quot;">
            <a:extLst>
              <a:ext uri="{FF2B5EF4-FFF2-40B4-BE49-F238E27FC236}">
                <a16:creationId xmlns:a16="http://schemas.microsoft.com/office/drawing/2014/main" id="{D867B8F6-DAA1-714D-9DDF-440B2E7C4985}"/>
              </a:ext>
            </a:extLst>
          </p:cNvPr>
          <p:cNvPicPr>
            <a:picLocks noChangeAspect="1"/>
          </p:cNvPicPr>
          <p:nvPr userDrawn="1"/>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l="4957" b="14540"/>
          <a:stretch/>
        </p:blipFill>
        <p:spPr>
          <a:xfrm>
            <a:off x="1504437" y="1535598"/>
            <a:ext cx="665743" cy="598621"/>
          </a:xfrm>
          <a:prstGeom prst="rect">
            <a:avLst/>
          </a:prstGeom>
        </p:spPr>
      </p:pic>
      <p:sp>
        <p:nvSpPr>
          <p:cNvPr id="10" name="Content Placeholder 1"/>
          <p:cNvSpPr>
            <a:spLocks noGrp="1"/>
          </p:cNvSpPr>
          <p:nvPr>
            <p:ph sz="quarter" idx="13"/>
          </p:nvPr>
        </p:nvSpPr>
        <p:spPr>
          <a:xfrm>
            <a:off x="2281218" y="1600200"/>
            <a:ext cx="1292225" cy="685800"/>
          </a:xfrm>
        </p:spPr>
        <p:txBody>
          <a:bodyPr>
            <a:noAutofit/>
          </a:bodyPr>
          <a:lstStyle>
            <a:lvl1pPr marL="0" indent="0">
              <a:buNone/>
              <a:defRPr sz="2400" b="1"/>
            </a:lvl1pPr>
          </a:lstStyle>
          <a:p>
            <a:pPr lvl="0"/>
            <a:r>
              <a:rPr lang="en-US"/>
              <a:t>Edit Master</a:t>
            </a:r>
          </a:p>
        </p:txBody>
      </p:sp>
      <p:grpSp>
        <p:nvGrpSpPr>
          <p:cNvPr id="4" name="Group 1" descr="&quot; &quot;"/>
          <p:cNvGrpSpPr/>
          <p:nvPr userDrawn="1"/>
        </p:nvGrpSpPr>
        <p:grpSpPr>
          <a:xfrm>
            <a:off x="3782988" y="1672425"/>
            <a:ext cx="672206" cy="309317"/>
            <a:chOff x="3782988" y="1672425"/>
            <a:chExt cx="672206" cy="309317"/>
          </a:xfrm>
        </p:grpSpPr>
        <p:sp>
          <p:nvSpPr>
            <p:cNvPr id="12" name="Right Arrow 1" descr="&quot; &quot;">
              <a:extLst>
                <a:ext uri="{FF2B5EF4-FFF2-40B4-BE49-F238E27FC236}">
                  <a16:creationId xmlns:a16="http://schemas.microsoft.com/office/drawing/2014/main" id="{78375FE7-DB1C-E944-85D7-C0D27FB65F51}"/>
                </a:ext>
              </a:extLst>
            </p:cNvPr>
            <p:cNvSpPr/>
            <p:nvPr userDrawn="1"/>
          </p:nvSpPr>
          <p:spPr>
            <a:xfrm>
              <a:off x="3782988" y="1672425"/>
              <a:ext cx="651328" cy="309317"/>
            </a:xfrm>
            <a:prstGeom prst="rightArrow">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 descr="&quot; &quot;">
              <a:extLst>
                <a:ext uri="{FF2B5EF4-FFF2-40B4-BE49-F238E27FC236}">
                  <a16:creationId xmlns:a16="http://schemas.microsoft.com/office/drawing/2014/main" id="{E374D2A4-8AF2-4EF3-9230-FEA6CAF5C5AE}"/>
                </a:ext>
                <a:ext uri="{C183D7F6-B498-43B3-948B-1728B52AA6E4}">
                  <adec:decorative xmlns:adec="http://schemas.microsoft.com/office/drawing/2017/decorative" val="1"/>
                </a:ext>
              </a:extLst>
            </p:cNvPr>
            <p:cNvCxnSpPr/>
            <p:nvPr userDrawn="1"/>
          </p:nvCxnSpPr>
          <p:spPr>
            <a:xfrm>
              <a:off x="3796826" y="1801632"/>
              <a:ext cx="65836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13" name="Text Placeholder 1"/>
          <p:cNvSpPr>
            <a:spLocks noGrp="1"/>
          </p:cNvSpPr>
          <p:nvPr>
            <p:ph type="body" sz="quarter" idx="18"/>
          </p:nvPr>
        </p:nvSpPr>
        <p:spPr>
          <a:xfrm>
            <a:off x="4574301" y="1472184"/>
            <a:ext cx="5943600" cy="685800"/>
          </a:xfrm>
        </p:spPr>
        <p:txBody>
          <a:bodyPr anchor="ctr">
            <a:normAutofit/>
          </a:bodyPr>
          <a:lstStyle>
            <a:lvl1pPr marL="0" indent="0">
              <a:buNone/>
              <a:defRPr sz="1800" b="1">
                <a:solidFill>
                  <a:srgbClr val="0F4D7B"/>
                </a:solidFill>
              </a:defRPr>
            </a:lvl1pPr>
          </a:lstStyle>
          <a:p>
            <a:pPr lvl="0"/>
            <a:r>
              <a:rPr lang="en-US"/>
              <a:t>Edit Master text styles</a:t>
            </a:r>
          </a:p>
        </p:txBody>
      </p:sp>
      <p:sp>
        <p:nvSpPr>
          <p:cNvPr id="14" name="TextBox 2" descr="&quot; &quot;">
            <a:extLst>
              <a:ext uri="{FF2B5EF4-FFF2-40B4-BE49-F238E27FC236}">
                <a16:creationId xmlns:a16="http://schemas.microsoft.com/office/drawing/2014/main" id="{4B4CD2B3-0C35-4CA5-9C22-D20E1D1848AF}"/>
              </a:ext>
              <a:ext uri="{C183D7F6-B498-43B3-948B-1728B52AA6E4}">
                <adec:decorative xmlns:adec="http://schemas.microsoft.com/office/drawing/2017/decorative" val="1"/>
              </a:ext>
            </a:extLst>
          </p:cNvPr>
          <p:cNvSpPr txBox="1"/>
          <p:nvPr userDrawn="1"/>
        </p:nvSpPr>
        <p:spPr>
          <a:xfrm>
            <a:off x="1358447" y="2386584"/>
            <a:ext cx="9454896" cy="685800"/>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lIns="2743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2" descr="&quot; &quot;">
            <a:extLst>
              <a:ext uri="{FF2B5EF4-FFF2-40B4-BE49-F238E27FC236}">
                <a16:creationId xmlns:a16="http://schemas.microsoft.com/office/drawing/2014/main" id="{251983AE-FDD8-D54B-895D-78E3810E9A3A}"/>
              </a:ext>
            </a:extLst>
          </p:cNvPr>
          <p:cNvPicPr>
            <a:picLocks noChangeAspect="1"/>
          </p:cNvPicPr>
          <p:nvPr userDrawn="1"/>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t="5027" b="16215"/>
          <a:stretch/>
        </p:blipFill>
        <p:spPr>
          <a:xfrm>
            <a:off x="1410302" y="2421393"/>
            <a:ext cx="848701" cy="668420"/>
          </a:xfrm>
          <a:prstGeom prst="rect">
            <a:avLst/>
          </a:prstGeom>
        </p:spPr>
      </p:pic>
      <p:sp>
        <p:nvSpPr>
          <p:cNvPr id="16" name="Content Placeholder 2"/>
          <p:cNvSpPr>
            <a:spLocks noGrp="1"/>
          </p:cNvSpPr>
          <p:nvPr>
            <p:ph sz="quarter" idx="14"/>
          </p:nvPr>
        </p:nvSpPr>
        <p:spPr>
          <a:xfrm>
            <a:off x="2286000" y="2514600"/>
            <a:ext cx="1292225" cy="685800"/>
          </a:xfrm>
        </p:spPr>
        <p:txBody>
          <a:bodyPr>
            <a:noAutofit/>
          </a:bodyPr>
          <a:lstStyle>
            <a:lvl1pPr marL="0" indent="0">
              <a:buNone/>
              <a:defRPr sz="2400" b="1"/>
            </a:lvl1pPr>
          </a:lstStyle>
          <a:p>
            <a:pPr lvl="0"/>
            <a:r>
              <a:rPr lang="en-US"/>
              <a:t>Edit Master</a:t>
            </a:r>
          </a:p>
        </p:txBody>
      </p:sp>
      <p:grpSp>
        <p:nvGrpSpPr>
          <p:cNvPr id="5" name="Group 2" descr="&quot; &quot;"/>
          <p:cNvGrpSpPr/>
          <p:nvPr userDrawn="1"/>
        </p:nvGrpSpPr>
        <p:grpSpPr>
          <a:xfrm>
            <a:off x="3781816" y="2580898"/>
            <a:ext cx="668737" cy="309317"/>
            <a:chOff x="3781816" y="2580898"/>
            <a:chExt cx="668737" cy="309317"/>
          </a:xfrm>
        </p:grpSpPr>
        <p:sp>
          <p:nvSpPr>
            <p:cNvPr id="18" name="Right Arrow 2" descr="&quot; &quot;">
              <a:extLst>
                <a:ext uri="{FF2B5EF4-FFF2-40B4-BE49-F238E27FC236}">
                  <a16:creationId xmlns:a16="http://schemas.microsoft.com/office/drawing/2014/main" id="{FB22A8FF-B6D6-EF48-957E-1C6C265C0E6A}"/>
                </a:ext>
              </a:extLst>
            </p:cNvPr>
            <p:cNvSpPr/>
            <p:nvPr userDrawn="1"/>
          </p:nvSpPr>
          <p:spPr>
            <a:xfrm>
              <a:off x="3781816" y="2580898"/>
              <a:ext cx="651328" cy="309317"/>
            </a:xfrm>
            <a:prstGeom prst="rightArrow">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2" descr="&quot; &quot;">
              <a:extLst>
                <a:ext uri="{FF2B5EF4-FFF2-40B4-BE49-F238E27FC236}">
                  <a16:creationId xmlns:a16="http://schemas.microsoft.com/office/drawing/2014/main" id="{06DDA596-35B1-4B19-8917-80773EB6EF20}"/>
                </a:ext>
                <a:ext uri="{C183D7F6-B498-43B3-948B-1728B52AA6E4}">
                  <adec:decorative xmlns:adec="http://schemas.microsoft.com/office/drawing/2017/decorative" val="1"/>
                </a:ext>
              </a:extLst>
            </p:cNvPr>
            <p:cNvCxnSpPr/>
            <p:nvPr userDrawn="1"/>
          </p:nvCxnSpPr>
          <p:spPr>
            <a:xfrm>
              <a:off x="3794760" y="2730619"/>
              <a:ext cx="65579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19" name="Text Placeholder 2"/>
          <p:cNvSpPr>
            <a:spLocks noGrp="1"/>
          </p:cNvSpPr>
          <p:nvPr>
            <p:ph type="body" sz="quarter" idx="19"/>
          </p:nvPr>
        </p:nvSpPr>
        <p:spPr>
          <a:xfrm>
            <a:off x="4574301" y="2386584"/>
            <a:ext cx="5943600" cy="685800"/>
          </a:xfrm>
        </p:spPr>
        <p:txBody>
          <a:bodyPr anchor="ctr">
            <a:normAutofit/>
          </a:bodyPr>
          <a:lstStyle>
            <a:lvl1pPr marL="0" indent="0">
              <a:buNone/>
              <a:defRPr sz="1800" b="1">
                <a:solidFill>
                  <a:srgbClr val="0F4D7B"/>
                </a:solidFill>
              </a:defRPr>
            </a:lvl1pPr>
          </a:lstStyle>
          <a:p>
            <a:pPr lvl="0"/>
            <a:r>
              <a:rPr lang="en-US"/>
              <a:t>Edit Master text styles</a:t>
            </a:r>
          </a:p>
        </p:txBody>
      </p:sp>
      <p:sp>
        <p:nvSpPr>
          <p:cNvPr id="20" name="TextBox 3" descr="&quot; &quot;">
            <a:extLst>
              <a:ext uri="{FF2B5EF4-FFF2-40B4-BE49-F238E27FC236}">
                <a16:creationId xmlns:a16="http://schemas.microsoft.com/office/drawing/2014/main" id="{60B3EAF8-E8EC-4858-8A8B-E56502F72082}"/>
              </a:ext>
              <a:ext uri="{C183D7F6-B498-43B3-948B-1728B52AA6E4}">
                <adec:decorative xmlns:adec="http://schemas.microsoft.com/office/drawing/2017/decorative" val="1"/>
              </a:ext>
            </a:extLst>
          </p:cNvPr>
          <p:cNvSpPr txBox="1"/>
          <p:nvPr userDrawn="1"/>
        </p:nvSpPr>
        <p:spPr>
          <a:xfrm>
            <a:off x="1358449" y="3300984"/>
            <a:ext cx="9451426" cy="685800"/>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lIns="2743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1" name="Picture 3" descr="&quot; &quot;">
            <a:extLst>
              <a:ext uri="{FF2B5EF4-FFF2-40B4-BE49-F238E27FC236}">
                <a16:creationId xmlns:a16="http://schemas.microsoft.com/office/drawing/2014/main" id="{0C1C26A6-6D39-AA4C-91F2-A6B15313B4DF}"/>
              </a:ext>
            </a:extLst>
          </p:cNvPr>
          <p:cNvPicPr>
            <a:picLocks noChangeAspect="1"/>
          </p:cNvPicPr>
          <p:nvPr userDrawn="1"/>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b="24347"/>
          <a:stretch/>
        </p:blipFill>
        <p:spPr>
          <a:xfrm>
            <a:off x="1373852" y="3224268"/>
            <a:ext cx="948727" cy="717739"/>
          </a:xfrm>
          <a:prstGeom prst="rect">
            <a:avLst/>
          </a:prstGeom>
        </p:spPr>
      </p:pic>
      <p:sp>
        <p:nvSpPr>
          <p:cNvPr id="22" name="Content Placeholder 3"/>
          <p:cNvSpPr>
            <a:spLocks noGrp="1"/>
          </p:cNvSpPr>
          <p:nvPr>
            <p:ph sz="quarter" idx="15"/>
          </p:nvPr>
        </p:nvSpPr>
        <p:spPr>
          <a:xfrm>
            <a:off x="2286000" y="3429000"/>
            <a:ext cx="1292225" cy="685800"/>
          </a:xfrm>
        </p:spPr>
        <p:txBody>
          <a:bodyPr>
            <a:noAutofit/>
          </a:bodyPr>
          <a:lstStyle>
            <a:lvl1pPr marL="0" indent="0">
              <a:buNone/>
              <a:defRPr sz="2400" b="1"/>
            </a:lvl1pPr>
          </a:lstStyle>
          <a:p>
            <a:pPr lvl="0"/>
            <a:r>
              <a:rPr lang="en-US"/>
              <a:t>Edit Master</a:t>
            </a:r>
          </a:p>
        </p:txBody>
      </p:sp>
      <p:grpSp>
        <p:nvGrpSpPr>
          <p:cNvPr id="40" name="Group 3" descr="&quot; &quot;"/>
          <p:cNvGrpSpPr/>
          <p:nvPr userDrawn="1"/>
        </p:nvGrpSpPr>
        <p:grpSpPr>
          <a:xfrm>
            <a:off x="3782988" y="3481001"/>
            <a:ext cx="672206" cy="309317"/>
            <a:chOff x="3782988" y="3481001"/>
            <a:chExt cx="672206" cy="309317"/>
          </a:xfrm>
        </p:grpSpPr>
        <p:sp>
          <p:nvSpPr>
            <p:cNvPr id="24" name="Right Arrow 3" descr="&quot; &quot;">
              <a:extLst>
                <a:ext uri="{FF2B5EF4-FFF2-40B4-BE49-F238E27FC236}">
                  <a16:creationId xmlns:a16="http://schemas.microsoft.com/office/drawing/2014/main" id="{1913B0D4-773F-E345-9779-302C302A9DB4}"/>
                </a:ext>
              </a:extLst>
            </p:cNvPr>
            <p:cNvSpPr/>
            <p:nvPr userDrawn="1"/>
          </p:nvSpPr>
          <p:spPr>
            <a:xfrm>
              <a:off x="3782988" y="3481001"/>
              <a:ext cx="651328" cy="309317"/>
            </a:xfrm>
            <a:prstGeom prst="rightArrow">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3" descr="&quot; &quot;">
              <a:extLst>
                <a:ext uri="{FF2B5EF4-FFF2-40B4-BE49-F238E27FC236}">
                  <a16:creationId xmlns:a16="http://schemas.microsoft.com/office/drawing/2014/main" id="{E0C063F0-B581-43F0-B7A2-53C3ECA9772F}"/>
                </a:ext>
                <a:ext uri="{C183D7F6-B498-43B3-948B-1728B52AA6E4}">
                  <adec:decorative xmlns:adec="http://schemas.microsoft.com/office/drawing/2017/decorative" val="1"/>
                </a:ext>
              </a:extLst>
            </p:cNvPr>
            <p:cNvCxnSpPr/>
            <p:nvPr userDrawn="1"/>
          </p:nvCxnSpPr>
          <p:spPr>
            <a:xfrm>
              <a:off x="3796826" y="3619035"/>
              <a:ext cx="65836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25" name="Text Placeholder 3"/>
          <p:cNvSpPr>
            <a:spLocks noGrp="1"/>
          </p:cNvSpPr>
          <p:nvPr>
            <p:ph type="body" sz="quarter" idx="20"/>
          </p:nvPr>
        </p:nvSpPr>
        <p:spPr>
          <a:xfrm>
            <a:off x="4574301" y="3298824"/>
            <a:ext cx="5943600" cy="685800"/>
          </a:xfrm>
        </p:spPr>
        <p:txBody>
          <a:bodyPr anchor="ctr">
            <a:normAutofit/>
          </a:bodyPr>
          <a:lstStyle>
            <a:lvl1pPr marL="0" indent="0">
              <a:buNone/>
              <a:defRPr sz="1800" b="1">
                <a:solidFill>
                  <a:srgbClr val="0F4D7B"/>
                </a:solidFill>
              </a:defRPr>
            </a:lvl1pPr>
          </a:lstStyle>
          <a:p>
            <a:pPr lvl="0"/>
            <a:r>
              <a:rPr lang="en-US"/>
              <a:t>Edit Master text styles</a:t>
            </a:r>
          </a:p>
        </p:txBody>
      </p:sp>
      <p:sp>
        <p:nvSpPr>
          <p:cNvPr id="26" name="TextBox 4" descr="&quot; &quot;">
            <a:extLst>
              <a:ext uri="{FF2B5EF4-FFF2-40B4-BE49-F238E27FC236}">
                <a16:creationId xmlns:a16="http://schemas.microsoft.com/office/drawing/2014/main" id="{85EF0527-BE10-49F7-A277-F3642E27FCAF}"/>
              </a:ext>
              <a:ext uri="{C183D7F6-B498-43B3-948B-1728B52AA6E4}">
                <adec:decorative xmlns:adec="http://schemas.microsoft.com/office/drawing/2017/decorative" val="1"/>
              </a:ext>
            </a:extLst>
          </p:cNvPr>
          <p:cNvSpPr txBox="1"/>
          <p:nvPr userDrawn="1"/>
        </p:nvSpPr>
        <p:spPr>
          <a:xfrm>
            <a:off x="1358447" y="4215384"/>
            <a:ext cx="9454896" cy="685800"/>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lIns="2743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7" name="Picture 4" descr="&quot; &quot;">
            <a:extLst>
              <a:ext uri="{FF2B5EF4-FFF2-40B4-BE49-F238E27FC236}">
                <a16:creationId xmlns:a16="http://schemas.microsoft.com/office/drawing/2014/main" id="{C09885F3-74CC-4C4E-9968-3750ABA8418C}"/>
              </a:ext>
            </a:extLst>
          </p:cNvPr>
          <p:cNvPicPr>
            <a:picLocks noChangeAspect="1"/>
          </p:cNvPicPr>
          <p:nvPr userDrawn="1"/>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b="15556"/>
          <a:stretch/>
        </p:blipFill>
        <p:spPr>
          <a:xfrm>
            <a:off x="1459821" y="4218554"/>
            <a:ext cx="779503" cy="658246"/>
          </a:xfrm>
          <a:prstGeom prst="rect">
            <a:avLst/>
          </a:prstGeom>
        </p:spPr>
      </p:pic>
      <p:sp>
        <p:nvSpPr>
          <p:cNvPr id="28" name="Content Placeholder 4"/>
          <p:cNvSpPr>
            <a:spLocks noGrp="1"/>
          </p:cNvSpPr>
          <p:nvPr>
            <p:ph sz="quarter" idx="16"/>
          </p:nvPr>
        </p:nvSpPr>
        <p:spPr>
          <a:xfrm>
            <a:off x="2286000" y="4343400"/>
            <a:ext cx="1292225" cy="685800"/>
          </a:xfrm>
        </p:spPr>
        <p:txBody>
          <a:bodyPr>
            <a:noAutofit/>
          </a:bodyPr>
          <a:lstStyle>
            <a:lvl1pPr marL="0" indent="0">
              <a:buNone/>
              <a:defRPr sz="2400" b="1"/>
            </a:lvl1pPr>
          </a:lstStyle>
          <a:p>
            <a:pPr lvl="0"/>
            <a:r>
              <a:rPr lang="en-US"/>
              <a:t>Edit Master</a:t>
            </a:r>
          </a:p>
        </p:txBody>
      </p:sp>
      <p:grpSp>
        <p:nvGrpSpPr>
          <p:cNvPr id="41" name="Group 4" descr="&quot; &quot;"/>
          <p:cNvGrpSpPr/>
          <p:nvPr userDrawn="1"/>
        </p:nvGrpSpPr>
        <p:grpSpPr>
          <a:xfrm>
            <a:off x="3780692" y="4398460"/>
            <a:ext cx="674502" cy="309317"/>
            <a:chOff x="3780692" y="4398460"/>
            <a:chExt cx="674502" cy="309317"/>
          </a:xfrm>
        </p:grpSpPr>
        <p:sp>
          <p:nvSpPr>
            <p:cNvPr id="30" name="Right Arrow 4" descr="&quot; &quot;">
              <a:extLst>
                <a:ext uri="{FF2B5EF4-FFF2-40B4-BE49-F238E27FC236}">
                  <a16:creationId xmlns:a16="http://schemas.microsoft.com/office/drawing/2014/main" id="{CB4042CC-3526-E345-A0B0-EC60879BC64D}"/>
                </a:ext>
              </a:extLst>
            </p:cNvPr>
            <p:cNvSpPr/>
            <p:nvPr userDrawn="1"/>
          </p:nvSpPr>
          <p:spPr>
            <a:xfrm>
              <a:off x="3780692" y="4398460"/>
              <a:ext cx="651328" cy="309317"/>
            </a:xfrm>
            <a:prstGeom prst="rightArrow">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4" descr="&quot; &quot;">
              <a:extLst>
                <a:ext uri="{FF2B5EF4-FFF2-40B4-BE49-F238E27FC236}">
                  <a16:creationId xmlns:a16="http://schemas.microsoft.com/office/drawing/2014/main" id="{8CF7B626-BFAE-4657-80B6-D8FBC78B5CEC}"/>
                </a:ext>
                <a:ext uri="{C183D7F6-B498-43B3-948B-1728B52AA6E4}">
                  <adec:decorative xmlns:adec="http://schemas.microsoft.com/office/drawing/2017/decorative" val="1"/>
                </a:ext>
              </a:extLst>
            </p:cNvPr>
            <p:cNvCxnSpPr/>
            <p:nvPr userDrawn="1"/>
          </p:nvCxnSpPr>
          <p:spPr>
            <a:xfrm>
              <a:off x="3796826" y="4541806"/>
              <a:ext cx="65836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31" name="Text Placeholder 4"/>
          <p:cNvSpPr>
            <a:spLocks noGrp="1"/>
          </p:cNvSpPr>
          <p:nvPr>
            <p:ph type="body" sz="quarter" idx="21"/>
          </p:nvPr>
        </p:nvSpPr>
        <p:spPr>
          <a:xfrm>
            <a:off x="4574301" y="4215384"/>
            <a:ext cx="5943600" cy="685800"/>
          </a:xfrm>
        </p:spPr>
        <p:txBody>
          <a:bodyPr anchor="ctr">
            <a:normAutofit/>
          </a:bodyPr>
          <a:lstStyle>
            <a:lvl1pPr marL="0" indent="0">
              <a:buNone/>
              <a:defRPr sz="1800" b="1">
                <a:solidFill>
                  <a:srgbClr val="0F4D7B"/>
                </a:solidFill>
              </a:defRPr>
            </a:lvl1pPr>
          </a:lstStyle>
          <a:p>
            <a:pPr lvl="0"/>
            <a:r>
              <a:rPr lang="en-US"/>
              <a:t>Edit Master text styles</a:t>
            </a:r>
          </a:p>
        </p:txBody>
      </p:sp>
      <p:sp>
        <p:nvSpPr>
          <p:cNvPr id="32" name="TextBox 5" descr="&quot; &quot;">
            <a:extLst>
              <a:ext uri="{FF2B5EF4-FFF2-40B4-BE49-F238E27FC236}">
                <a16:creationId xmlns:a16="http://schemas.microsoft.com/office/drawing/2014/main" id="{43532CC2-D793-46EC-B5F4-56F124E6A3EC}"/>
              </a:ext>
              <a:ext uri="{C183D7F6-B498-43B3-948B-1728B52AA6E4}">
                <adec:decorative xmlns:adec="http://schemas.microsoft.com/office/drawing/2017/decorative" val="1"/>
              </a:ext>
            </a:extLst>
          </p:cNvPr>
          <p:cNvSpPr txBox="1"/>
          <p:nvPr userDrawn="1"/>
        </p:nvSpPr>
        <p:spPr>
          <a:xfrm>
            <a:off x="1358450" y="5129784"/>
            <a:ext cx="9451425" cy="687111"/>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lIns="2743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3" name="Picture 5" descr="&quot; &quot;">
            <a:extLst>
              <a:ext uri="{FF2B5EF4-FFF2-40B4-BE49-F238E27FC236}">
                <a16:creationId xmlns:a16="http://schemas.microsoft.com/office/drawing/2014/main" id="{42EEB4FA-EC18-374F-8CE6-BB5F8A87DB85}"/>
              </a:ext>
            </a:extLst>
          </p:cNvPr>
          <p:cNvPicPr>
            <a:picLocks noChangeAspect="1"/>
          </p:cNvPicPr>
          <p:nvPr userDrawn="1"/>
        </p:nvPicPr>
        <p:blipFill rotWithShape="1">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b="15035"/>
          <a:stretch/>
        </p:blipFill>
        <p:spPr>
          <a:xfrm>
            <a:off x="1469629" y="5149334"/>
            <a:ext cx="727859" cy="618420"/>
          </a:xfrm>
          <a:prstGeom prst="rect">
            <a:avLst/>
          </a:prstGeom>
        </p:spPr>
      </p:pic>
      <p:sp>
        <p:nvSpPr>
          <p:cNvPr id="34" name="Content Placeholder 5"/>
          <p:cNvSpPr>
            <a:spLocks noGrp="1"/>
          </p:cNvSpPr>
          <p:nvPr>
            <p:ph sz="quarter" idx="17"/>
          </p:nvPr>
        </p:nvSpPr>
        <p:spPr>
          <a:xfrm>
            <a:off x="2286000" y="5257800"/>
            <a:ext cx="1292225" cy="685800"/>
          </a:xfrm>
        </p:spPr>
        <p:txBody>
          <a:bodyPr>
            <a:noAutofit/>
          </a:bodyPr>
          <a:lstStyle>
            <a:lvl1pPr marL="0" indent="0">
              <a:buNone/>
              <a:defRPr sz="2400" b="1"/>
            </a:lvl1pPr>
          </a:lstStyle>
          <a:p>
            <a:pPr lvl="0"/>
            <a:r>
              <a:rPr lang="en-US"/>
              <a:t>Edit Master</a:t>
            </a:r>
          </a:p>
        </p:txBody>
      </p:sp>
      <p:grpSp>
        <p:nvGrpSpPr>
          <p:cNvPr id="42" name="Group 5"/>
          <p:cNvGrpSpPr/>
          <p:nvPr userDrawn="1"/>
        </p:nvGrpSpPr>
        <p:grpSpPr>
          <a:xfrm>
            <a:off x="3781860" y="5329483"/>
            <a:ext cx="674502" cy="309317"/>
            <a:chOff x="3781860" y="5329483"/>
            <a:chExt cx="674502" cy="309317"/>
          </a:xfrm>
        </p:grpSpPr>
        <p:sp>
          <p:nvSpPr>
            <p:cNvPr id="36" name="Right Arrow 5" descr="&quot; &quot;">
              <a:extLst>
                <a:ext uri="{FF2B5EF4-FFF2-40B4-BE49-F238E27FC236}">
                  <a16:creationId xmlns:a16="http://schemas.microsoft.com/office/drawing/2014/main" id="{8345FEEA-C542-9B4E-AEF3-3D5CEF9197FC}"/>
                </a:ext>
              </a:extLst>
            </p:cNvPr>
            <p:cNvSpPr/>
            <p:nvPr userDrawn="1"/>
          </p:nvSpPr>
          <p:spPr>
            <a:xfrm>
              <a:off x="3781860" y="5329483"/>
              <a:ext cx="651328" cy="309317"/>
            </a:xfrm>
            <a:prstGeom prst="rightArrow">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Arrow Connector 5" descr="&quot; &quot;">
              <a:extLst>
                <a:ext uri="{FF2B5EF4-FFF2-40B4-BE49-F238E27FC236}">
                  <a16:creationId xmlns:a16="http://schemas.microsoft.com/office/drawing/2014/main" id="{F06050F9-7E34-4E90-85F1-ADA3F727F5BF}"/>
                </a:ext>
                <a:ext uri="{C183D7F6-B498-43B3-948B-1728B52AA6E4}">
                  <adec:decorative xmlns:adec="http://schemas.microsoft.com/office/drawing/2017/decorative" val="1"/>
                </a:ext>
              </a:extLst>
            </p:cNvPr>
            <p:cNvCxnSpPr/>
            <p:nvPr userDrawn="1"/>
          </p:nvCxnSpPr>
          <p:spPr>
            <a:xfrm>
              <a:off x="3797994" y="5463258"/>
              <a:ext cx="65836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37" name="Text Placeholder 5"/>
          <p:cNvSpPr>
            <a:spLocks noGrp="1"/>
          </p:cNvSpPr>
          <p:nvPr>
            <p:ph type="body" sz="quarter" idx="22"/>
          </p:nvPr>
        </p:nvSpPr>
        <p:spPr>
          <a:xfrm>
            <a:off x="4574301" y="5129784"/>
            <a:ext cx="5943600" cy="685800"/>
          </a:xfrm>
        </p:spPr>
        <p:txBody>
          <a:bodyPr anchor="ctr">
            <a:normAutofit/>
          </a:bodyPr>
          <a:lstStyle>
            <a:lvl1pPr marL="0" indent="0">
              <a:buNone/>
              <a:defRPr sz="1800" b="1">
                <a:solidFill>
                  <a:srgbClr val="0F4D7B"/>
                </a:solidFill>
              </a:defRPr>
            </a:lvl1pPr>
          </a:lstStyle>
          <a:p>
            <a:pPr lvl="0"/>
            <a:r>
              <a:rPr lang="en-US"/>
              <a:t>Edit Master text styles</a:t>
            </a:r>
          </a:p>
        </p:txBody>
      </p:sp>
      <p:sp>
        <p:nvSpPr>
          <p:cNvPr id="6" name="Slide Number Placeholder 4"/>
          <p:cNvSpPr>
            <a:spLocks noGrp="1"/>
          </p:cNvSpPr>
          <p:nvPr>
            <p:ph type="sldNum" sz="quarter" idx="12"/>
          </p:nvPr>
        </p:nvSpPr>
        <p:spPr>
          <a:xfrm>
            <a:off x="9272016" y="6492240"/>
            <a:ext cx="2743200" cy="381000"/>
          </a:xfrm>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36358268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ne and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7"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idx="1"/>
          </p:nvPr>
        </p:nvSpPr>
        <p:spPr>
          <a:xfrm>
            <a:off x="838200" y="1447800"/>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3"/>
          </p:nvPr>
        </p:nvSpPr>
        <p:spPr>
          <a:xfrm>
            <a:off x="841248" y="6016752"/>
            <a:ext cx="9528048" cy="548640"/>
          </a:xfrm>
        </p:spPr>
        <p:txBody>
          <a:bodyPr>
            <a:normAutofit/>
          </a:bodyPr>
          <a:lstStyle>
            <a:lvl1pPr marL="0" indent="0">
              <a:spcBef>
                <a:spcPts val="0"/>
              </a:spcBef>
              <a:buNone/>
              <a:defRPr sz="1400"/>
            </a:lvl1pPr>
          </a:lstStyle>
          <a:p>
            <a:pPr lvl="0"/>
            <a:endParaRPr lang="en-US"/>
          </a:p>
        </p:txBody>
      </p:sp>
      <p:sp>
        <p:nvSpPr>
          <p:cNvPr id="6" name="Slide Number Placeholder 5"/>
          <p:cNvSpPr>
            <a:spLocks noGrp="1"/>
          </p:cNvSpPr>
          <p:nvPr>
            <p:ph type="sldNum" sz="quarter" idx="12"/>
          </p:nvPr>
        </p:nvSpPr>
        <p:spPr>
          <a:xfrm>
            <a:off x="9272016" y="6492240"/>
            <a:ext cx="2743200" cy="381000"/>
          </a:xfrm>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7465648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Wide and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7"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8" name="Content Placeholder 3"/>
          <p:cNvSpPr>
            <a:spLocks noGrp="1"/>
          </p:cNvSpPr>
          <p:nvPr>
            <p:ph sz="quarter" idx="14"/>
          </p:nvPr>
        </p:nvSpPr>
        <p:spPr>
          <a:xfrm>
            <a:off x="838200" y="1115568"/>
            <a:ext cx="10515600" cy="68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4"/>
          <p:cNvSpPr>
            <a:spLocks noGrp="1"/>
          </p:cNvSpPr>
          <p:nvPr>
            <p:ph idx="1"/>
          </p:nvPr>
        </p:nvSpPr>
        <p:spPr>
          <a:xfrm>
            <a:off x="838200" y="1828800"/>
            <a:ext cx="10515600" cy="397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5"/>
          <p:cNvSpPr>
            <a:spLocks noGrp="1"/>
          </p:cNvSpPr>
          <p:nvPr>
            <p:ph type="body" sz="quarter" idx="13"/>
          </p:nvPr>
        </p:nvSpPr>
        <p:spPr>
          <a:xfrm>
            <a:off x="841248" y="6016752"/>
            <a:ext cx="9528048" cy="548640"/>
          </a:xfrm>
        </p:spPr>
        <p:txBody>
          <a:bodyPr>
            <a:normAutofit/>
          </a:bodyPr>
          <a:lstStyle>
            <a:lvl1pPr marL="0" indent="0">
              <a:spcBef>
                <a:spcPts val="0"/>
              </a:spcBef>
              <a:buNone/>
              <a:defRPr sz="1400"/>
            </a:lvl1pPr>
          </a:lstStyle>
          <a:p>
            <a:pPr lvl="0"/>
            <a:endParaRPr lang="en-US"/>
          </a:p>
        </p:txBody>
      </p:sp>
      <p:sp>
        <p:nvSpPr>
          <p:cNvPr id="6" name="Slide Number Placeholder 6"/>
          <p:cNvSpPr>
            <a:spLocks noGrp="1"/>
          </p:cNvSpPr>
          <p:nvPr>
            <p:ph type="sldNum" sz="quarter" idx="12"/>
          </p:nvPr>
        </p:nvSpPr>
        <p:spPr>
          <a:xfrm>
            <a:off x="9272016" y="6492240"/>
            <a:ext cx="2743200" cy="381000"/>
          </a:xfrm>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6922420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0" y="1444752"/>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a:xfrm>
            <a:off x="6172200" y="1444752"/>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9237298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and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0" y="1444752"/>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a:xfrm>
            <a:off x="6172200" y="1444752"/>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p:cNvSpPr>
            <a:spLocks noGrp="1"/>
          </p:cNvSpPr>
          <p:nvPr>
            <p:ph type="body" sz="quarter" idx="13"/>
          </p:nvPr>
        </p:nvSpPr>
        <p:spPr>
          <a:xfrm>
            <a:off x="841248" y="6016752"/>
            <a:ext cx="9528048" cy="548640"/>
          </a:xfrm>
        </p:spPr>
        <p:txBody>
          <a:bodyPr>
            <a:noAutofit/>
          </a:bodyPr>
          <a:lstStyle>
            <a:lvl1pPr marL="0" indent="0">
              <a:spcBef>
                <a:spcPts val="0"/>
              </a:spcBef>
              <a:buNone/>
              <a:defRPr sz="1400"/>
            </a:lvl1pPr>
            <a:lvl2pPr marL="457200" indent="0">
              <a:spcBef>
                <a:spcPts val="0"/>
              </a:spcBef>
              <a:buNone/>
              <a:defRPr sz="1400"/>
            </a:lvl2pPr>
            <a:lvl3pPr marL="914400" indent="0">
              <a:spcBef>
                <a:spcPts val="0"/>
              </a:spcBef>
              <a:buNone/>
              <a:defRPr sz="1400"/>
            </a:lvl3pPr>
            <a:lvl4pPr marL="1371600" indent="0">
              <a:spcBef>
                <a:spcPts val="0"/>
              </a:spcBef>
              <a:buNone/>
              <a:defRPr sz="1400"/>
            </a:lvl4pPr>
            <a:lvl5pPr marL="1828800" indent="0">
              <a:spcBef>
                <a:spcPts val="0"/>
              </a:spcBef>
              <a:buNone/>
              <a:defRPr sz="1400"/>
            </a:lvl5pPr>
          </a:lstStyle>
          <a:p>
            <a:pPr lvl="0"/>
            <a:endParaRPr lang="en-US"/>
          </a:p>
        </p:txBody>
      </p:sp>
      <p:sp>
        <p:nvSpPr>
          <p:cNvPr id="7" name="Slide Number Placeholder 6"/>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668362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AF278-A6B6-4E7F-B447-84FAC1822BEF}"/>
              </a:ext>
            </a:extLst>
          </p:cNvPr>
          <p:cNvSpPr>
            <a:spLocks noGrp="1"/>
          </p:cNvSpPr>
          <p:nvPr>
            <p:ph type="ctrTitle"/>
          </p:nvPr>
        </p:nvSpPr>
        <p:spPr>
          <a:xfrm>
            <a:off x="1524000" y="1443831"/>
            <a:ext cx="9144000" cy="2387600"/>
          </a:xfrm>
        </p:spPr>
        <p:txBody>
          <a:bodyPr anchor="b"/>
          <a:lstStyle>
            <a:lvl1pPr algn="ctr">
              <a:defRPr sz="6000">
                <a:solidFill>
                  <a:srgbClr val="262F68"/>
                </a:solidFill>
              </a:defRPr>
            </a:lvl1pPr>
          </a:lstStyle>
          <a:p>
            <a:r>
              <a:rPr lang="en-US"/>
              <a:t>Click to edit Master title style</a:t>
            </a:r>
          </a:p>
        </p:txBody>
      </p:sp>
      <p:sp>
        <p:nvSpPr>
          <p:cNvPr id="3" name="Subtitle 2">
            <a:extLst>
              <a:ext uri="{FF2B5EF4-FFF2-40B4-BE49-F238E27FC236}">
                <a16:creationId xmlns:a16="http://schemas.microsoft.com/office/drawing/2014/main" id="{293038F0-40CE-4BEF-8CB4-4D871A28EF27}"/>
              </a:ext>
            </a:extLst>
          </p:cNvPr>
          <p:cNvSpPr>
            <a:spLocks noGrp="1"/>
          </p:cNvSpPr>
          <p:nvPr>
            <p:ph type="subTitle" idx="1"/>
          </p:nvPr>
        </p:nvSpPr>
        <p:spPr>
          <a:xfrm>
            <a:off x="1524000" y="4152900"/>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56893C0E-9E74-3E53-0856-16D523270D9D}"/>
              </a:ext>
            </a:extLst>
          </p:cNvPr>
          <p:cNvSpPr>
            <a:spLocks noGrp="1"/>
          </p:cNvSpPr>
          <p:nvPr userDrawn="1"/>
        </p:nvSpPr>
        <p:spPr>
          <a:xfrm>
            <a:off x="9058568" y="6070059"/>
            <a:ext cx="1407695" cy="78794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71414-462E-46DB-984E-E1D1898C16DC}" type="slidenum">
              <a:rPr lang="en-US" smtClean="0"/>
              <a:pPr/>
              <a:t>‹#›</a:t>
            </a:fld>
            <a:endParaRPr lang="en-US"/>
          </a:p>
        </p:txBody>
      </p:sp>
      <p:sp>
        <p:nvSpPr>
          <p:cNvPr id="5" name="Footer Placeholder 6">
            <a:extLst>
              <a:ext uri="{FF2B5EF4-FFF2-40B4-BE49-F238E27FC236}">
                <a16:creationId xmlns:a16="http://schemas.microsoft.com/office/drawing/2014/main" id="{77CCF01C-DE24-3B15-22A8-EE615F35CDBB}"/>
              </a:ext>
            </a:extLst>
          </p:cNvPr>
          <p:cNvSpPr>
            <a:spLocks noGrp="1"/>
          </p:cNvSpPr>
          <p:nvPr userDrawn="1"/>
        </p:nvSpPr>
        <p:spPr>
          <a:xfrm>
            <a:off x="3048702" y="6070060"/>
            <a:ext cx="6009866" cy="78794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a:p>
            <a:r>
              <a:rPr lang="en-US"/>
              <a:t>2026 National Ryan White Conference on HIV Care &amp; Treatment</a:t>
            </a:r>
          </a:p>
          <a:p>
            <a:endParaRPr lang="en-US"/>
          </a:p>
        </p:txBody>
      </p:sp>
    </p:spTree>
    <p:extLst>
      <p:ext uri="{BB962C8B-B14F-4D97-AF65-F5344CB8AC3E}">
        <p14:creationId xmlns:p14="http://schemas.microsoft.com/office/powerpoint/2010/main" val="1656077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Wid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0" y="1444752"/>
            <a:ext cx="10515600" cy="32552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a:xfrm>
            <a:off x="838200" y="4700016"/>
            <a:ext cx="10515600" cy="12252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22467146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and One Content Title">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0" y="1444752"/>
            <a:ext cx="51816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p:cNvSpPr>
            <a:spLocks noGrp="1"/>
          </p:cNvSpPr>
          <p:nvPr>
            <p:ph sz="quarter" idx="13"/>
          </p:nvPr>
        </p:nvSpPr>
        <p:spPr>
          <a:xfrm>
            <a:off x="6172200" y="1444752"/>
            <a:ext cx="5184648" cy="5486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5"/>
          <p:cNvSpPr>
            <a:spLocks noGrp="1"/>
          </p:cNvSpPr>
          <p:nvPr>
            <p:ph sz="half" idx="2"/>
          </p:nvPr>
        </p:nvSpPr>
        <p:spPr>
          <a:xfrm>
            <a:off x="6172200" y="2133600"/>
            <a:ext cx="5181600" cy="3662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32739704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wo Content One Content Title">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0" y="1444752"/>
            <a:ext cx="51816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p:cNvSpPr>
            <a:spLocks noGrp="1"/>
          </p:cNvSpPr>
          <p:nvPr>
            <p:ph sz="quarter" idx="13"/>
          </p:nvPr>
        </p:nvSpPr>
        <p:spPr>
          <a:xfrm>
            <a:off x="6172200" y="1444752"/>
            <a:ext cx="5184648" cy="5486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5"/>
          <p:cNvSpPr>
            <a:spLocks noGrp="1"/>
          </p:cNvSpPr>
          <p:nvPr>
            <p:ph sz="half" idx="2"/>
          </p:nvPr>
        </p:nvSpPr>
        <p:spPr>
          <a:xfrm>
            <a:off x="6172200" y="2133600"/>
            <a:ext cx="5181600" cy="3662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6"/>
          <p:cNvSpPr>
            <a:spLocks noGrp="1"/>
          </p:cNvSpPr>
          <p:nvPr>
            <p:ph type="body" sz="quarter" idx="14"/>
          </p:nvPr>
        </p:nvSpPr>
        <p:spPr>
          <a:xfrm>
            <a:off x="838200" y="6016752"/>
            <a:ext cx="9528048" cy="548640"/>
          </a:xfrm>
        </p:spPr>
        <p:txBody>
          <a:bodyPr>
            <a:normAutofit/>
          </a:bodyPr>
          <a:lstStyle>
            <a:lvl1pPr marL="0" indent="0">
              <a:spcBef>
                <a:spcPts val="0"/>
              </a:spcBef>
              <a:buNone/>
              <a:defRPr sz="1400"/>
            </a:lvl1pPr>
          </a:lstStyle>
          <a:p>
            <a:pPr lvl="0"/>
            <a:endParaRPr lang="en-US"/>
          </a:p>
        </p:txBody>
      </p:sp>
      <p:sp>
        <p:nvSpPr>
          <p:cNvPr id="7" name="Slide Number Placeholder 7"/>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38641074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Titled Content Three Pictures">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726948" y="1252537"/>
            <a:ext cx="4572000" cy="45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a"/>
          <p:cNvSpPr>
            <a:spLocks noGrp="1"/>
          </p:cNvSpPr>
          <p:nvPr>
            <p:ph sz="quarter" idx="17"/>
          </p:nvPr>
        </p:nvSpPr>
        <p:spPr>
          <a:xfrm>
            <a:off x="841248" y="1895474"/>
            <a:ext cx="4343400" cy="4352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p:cNvSpPr>
            <a:spLocks noGrp="1"/>
          </p:cNvSpPr>
          <p:nvPr>
            <p:ph sz="quarter" idx="13"/>
          </p:nvPr>
        </p:nvSpPr>
        <p:spPr>
          <a:xfrm>
            <a:off x="6705600" y="1262428"/>
            <a:ext cx="4572000" cy="457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a"/>
          <p:cNvSpPr>
            <a:spLocks noGrp="1"/>
          </p:cNvSpPr>
          <p:nvPr>
            <p:ph sz="half" idx="2"/>
          </p:nvPr>
        </p:nvSpPr>
        <p:spPr>
          <a:xfrm>
            <a:off x="7616952" y="1895854"/>
            <a:ext cx="3660648" cy="39514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4b.1" descr="&quot; &quot;"/>
          <p:cNvSpPr>
            <a:spLocks noGrp="1"/>
          </p:cNvSpPr>
          <p:nvPr>
            <p:ph type="pic" sz="quarter" idx="14"/>
          </p:nvPr>
        </p:nvSpPr>
        <p:spPr>
          <a:xfrm>
            <a:off x="6705600" y="2157984"/>
            <a:ext cx="685800" cy="685800"/>
          </a:xfrm>
        </p:spPr>
        <p:txBody>
          <a:bodyPr/>
          <a:lstStyle/>
          <a:p>
            <a:endParaRPr lang="en-US"/>
          </a:p>
        </p:txBody>
      </p:sp>
      <p:sp>
        <p:nvSpPr>
          <p:cNvPr id="11" name="Picture Placeholder 4b.2" descr="&quot; &quot;"/>
          <p:cNvSpPr>
            <a:spLocks noGrp="1"/>
          </p:cNvSpPr>
          <p:nvPr>
            <p:ph type="pic" sz="quarter" idx="15"/>
          </p:nvPr>
        </p:nvSpPr>
        <p:spPr>
          <a:xfrm>
            <a:off x="6705600" y="3364992"/>
            <a:ext cx="685800" cy="685800"/>
          </a:xfrm>
        </p:spPr>
        <p:txBody>
          <a:bodyPr/>
          <a:lstStyle/>
          <a:p>
            <a:endParaRPr lang="en-US"/>
          </a:p>
        </p:txBody>
      </p:sp>
      <p:sp>
        <p:nvSpPr>
          <p:cNvPr id="12" name="Picture Placeholder 4b.3" descr="&quot; &quot;"/>
          <p:cNvSpPr>
            <a:spLocks noGrp="1"/>
          </p:cNvSpPr>
          <p:nvPr>
            <p:ph type="pic" sz="quarter" idx="16"/>
          </p:nvPr>
        </p:nvSpPr>
        <p:spPr>
          <a:xfrm>
            <a:off x="6720254" y="4572000"/>
            <a:ext cx="685800" cy="685800"/>
          </a:xfrm>
        </p:spPr>
        <p:txBody>
          <a:bodyPr/>
          <a:lstStyle/>
          <a:p>
            <a:endParaRPr lang="en-US"/>
          </a:p>
        </p:txBody>
      </p:sp>
      <p:sp>
        <p:nvSpPr>
          <p:cNvPr id="7" name="Slide Number Placeholder 5"/>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21609474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0" y="1444752"/>
            <a:ext cx="5181600" cy="27462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a:xfrm>
            <a:off x="6172200" y="1444752"/>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13"/>
          </p:nvPr>
        </p:nvSpPr>
        <p:spPr>
          <a:xfrm>
            <a:off x="841248" y="4350748"/>
            <a:ext cx="5184648" cy="21396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87198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Wid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0" y="1179576"/>
            <a:ext cx="1051560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a:xfrm>
            <a:off x="228600" y="3118103"/>
            <a:ext cx="11704320" cy="25968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13"/>
          </p:nvPr>
        </p:nvSpPr>
        <p:spPr>
          <a:xfrm>
            <a:off x="3959352" y="5212080"/>
            <a:ext cx="4645152" cy="10149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28527025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ree and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432816" y="1444752"/>
            <a:ext cx="3529584"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a:xfrm>
            <a:off x="4331208" y="1444752"/>
            <a:ext cx="3529584"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13"/>
          </p:nvPr>
        </p:nvSpPr>
        <p:spPr>
          <a:xfrm>
            <a:off x="8229600" y="1444752"/>
            <a:ext cx="3529584" cy="4160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4"/>
          </p:nvPr>
        </p:nvSpPr>
        <p:spPr>
          <a:xfrm>
            <a:off x="838200" y="6016752"/>
            <a:ext cx="9528048" cy="548640"/>
          </a:xfrm>
        </p:spPr>
        <p:txBody>
          <a:bodyPr>
            <a:normAutofit/>
          </a:bodyPr>
          <a:lstStyle>
            <a:lvl1pPr marL="0" indent="0">
              <a:spcBef>
                <a:spcPts val="0"/>
              </a:spcBef>
              <a:buNone/>
              <a:defRPr sz="1400"/>
            </a:lvl1pPr>
          </a:lstStyle>
          <a:p>
            <a:pPr lvl="0"/>
            <a:endParaRPr lang="en-US"/>
          </a:p>
        </p:txBody>
      </p:sp>
      <p:sp>
        <p:nvSpPr>
          <p:cNvPr id="7" name="Slide Number Placeholder 7"/>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3213510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ix and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18288" y="1444752"/>
            <a:ext cx="19659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p:cNvSpPr>
            <a:spLocks noGrp="1"/>
          </p:cNvSpPr>
          <p:nvPr>
            <p:ph sz="half" idx="15"/>
          </p:nvPr>
        </p:nvSpPr>
        <p:spPr>
          <a:xfrm>
            <a:off x="2057400" y="1444752"/>
            <a:ext cx="19659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5"/>
          <p:cNvSpPr>
            <a:spLocks noGrp="1"/>
          </p:cNvSpPr>
          <p:nvPr>
            <p:ph sz="half" idx="2"/>
          </p:nvPr>
        </p:nvSpPr>
        <p:spPr>
          <a:xfrm>
            <a:off x="4096512" y="1444752"/>
            <a:ext cx="19659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6"/>
          <p:cNvSpPr>
            <a:spLocks noGrp="1"/>
          </p:cNvSpPr>
          <p:nvPr>
            <p:ph sz="half" idx="16"/>
          </p:nvPr>
        </p:nvSpPr>
        <p:spPr>
          <a:xfrm>
            <a:off x="6135624" y="1444752"/>
            <a:ext cx="19659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7"/>
          <p:cNvSpPr>
            <a:spLocks noGrp="1"/>
          </p:cNvSpPr>
          <p:nvPr>
            <p:ph sz="quarter" idx="13"/>
          </p:nvPr>
        </p:nvSpPr>
        <p:spPr>
          <a:xfrm>
            <a:off x="8174736" y="1444752"/>
            <a:ext cx="1965960" cy="4160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8"/>
          <p:cNvSpPr>
            <a:spLocks noGrp="1"/>
          </p:cNvSpPr>
          <p:nvPr>
            <p:ph sz="quarter" idx="17"/>
          </p:nvPr>
        </p:nvSpPr>
        <p:spPr>
          <a:xfrm>
            <a:off x="10213848" y="1444752"/>
            <a:ext cx="1965960" cy="4160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9"/>
          <p:cNvSpPr>
            <a:spLocks noGrp="1"/>
          </p:cNvSpPr>
          <p:nvPr>
            <p:ph type="body" sz="quarter" idx="14"/>
          </p:nvPr>
        </p:nvSpPr>
        <p:spPr>
          <a:xfrm>
            <a:off x="838200" y="6016752"/>
            <a:ext cx="9528048" cy="548640"/>
          </a:xfrm>
        </p:spPr>
        <p:txBody>
          <a:bodyPr>
            <a:normAutofit/>
          </a:bodyPr>
          <a:lstStyle>
            <a:lvl1pPr marL="0" indent="0">
              <a:spcBef>
                <a:spcPts val="0"/>
              </a:spcBef>
              <a:buNone/>
              <a:defRPr sz="1400"/>
            </a:lvl1pPr>
          </a:lstStyle>
          <a:p>
            <a:pPr lvl="0"/>
            <a:endParaRPr lang="en-US"/>
          </a:p>
        </p:txBody>
      </p:sp>
      <p:sp>
        <p:nvSpPr>
          <p:cNvPr id="7" name="Slide Number Placeholder 10"/>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25787652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agline Three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9" name="Content Placeholder 3"/>
          <p:cNvSpPr>
            <a:spLocks noGrp="1"/>
          </p:cNvSpPr>
          <p:nvPr>
            <p:ph sz="quarter" idx="15"/>
          </p:nvPr>
        </p:nvSpPr>
        <p:spPr>
          <a:xfrm>
            <a:off x="841248" y="1066800"/>
            <a:ext cx="10515600" cy="457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4"/>
          <p:cNvSpPr>
            <a:spLocks noGrp="1"/>
          </p:cNvSpPr>
          <p:nvPr>
            <p:ph sz="half" idx="1"/>
          </p:nvPr>
        </p:nvSpPr>
        <p:spPr>
          <a:xfrm>
            <a:off x="432816" y="1524000"/>
            <a:ext cx="3529584"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5"/>
          <p:cNvSpPr>
            <a:spLocks noGrp="1"/>
          </p:cNvSpPr>
          <p:nvPr>
            <p:ph sz="half" idx="2"/>
          </p:nvPr>
        </p:nvSpPr>
        <p:spPr>
          <a:xfrm>
            <a:off x="4331208" y="1524000"/>
            <a:ext cx="3529584"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6"/>
          <p:cNvSpPr>
            <a:spLocks noGrp="1"/>
          </p:cNvSpPr>
          <p:nvPr>
            <p:ph sz="quarter" idx="13"/>
          </p:nvPr>
        </p:nvSpPr>
        <p:spPr>
          <a:xfrm>
            <a:off x="8229600" y="1524000"/>
            <a:ext cx="3529584" cy="4160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7"/>
          <p:cNvSpPr>
            <a:spLocks noGrp="1"/>
          </p:cNvSpPr>
          <p:nvPr>
            <p:ph type="body" sz="quarter" idx="14"/>
          </p:nvPr>
        </p:nvSpPr>
        <p:spPr>
          <a:xfrm>
            <a:off x="838200" y="6016752"/>
            <a:ext cx="9528048" cy="548640"/>
          </a:xfrm>
        </p:spPr>
        <p:txBody>
          <a:bodyPr>
            <a:normAutofit/>
          </a:bodyPr>
          <a:lstStyle>
            <a:lvl1pPr marL="0" indent="0">
              <a:spcBef>
                <a:spcPts val="0"/>
              </a:spcBef>
              <a:buNone/>
              <a:defRPr sz="1400"/>
            </a:lvl1pPr>
          </a:lstStyle>
          <a:p>
            <a:pPr lvl="0"/>
            <a:endParaRPr lang="en-US"/>
          </a:p>
        </p:txBody>
      </p:sp>
      <p:sp>
        <p:nvSpPr>
          <p:cNvPr id="7" name="Slide Number Placeholder 8"/>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36929121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rt Blue Source 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41248" y="1371600"/>
            <a:ext cx="7607808" cy="44439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a:xfrm>
            <a:off x="8796528" y="1371600"/>
            <a:ext cx="3026664" cy="4443984"/>
          </a:xfrm>
          <a:pattFill prst="pct25">
            <a:fgClr>
              <a:srgbClr val="CCDDF1"/>
            </a:fgClr>
            <a:bgClr>
              <a:schemeClr val="bg1"/>
            </a:bgClr>
          </a:patt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p:cNvSpPr>
            <a:spLocks noGrp="1"/>
          </p:cNvSpPr>
          <p:nvPr>
            <p:ph type="body" sz="quarter" idx="13"/>
          </p:nvPr>
        </p:nvSpPr>
        <p:spPr>
          <a:xfrm>
            <a:off x="841248" y="6016752"/>
            <a:ext cx="9528048" cy="548640"/>
          </a:xfrm>
        </p:spPr>
        <p:txBody>
          <a:bodyPr>
            <a:noAutofit/>
          </a:bodyPr>
          <a:lstStyle>
            <a:lvl1pPr marL="0" indent="0">
              <a:spcBef>
                <a:spcPts val="0"/>
              </a:spcBef>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endParaRPr lang="en-US"/>
          </a:p>
        </p:txBody>
      </p:sp>
      <p:sp>
        <p:nvSpPr>
          <p:cNvPr id="7" name="Slide Number Placeholder 6"/>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578938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899B9-46E9-4F5F-AA9D-EB8FA820B4E1}"/>
              </a:ext>
            </a:extLst>
          </p:cNvPr>
          <p:cNvSpPr>
            <a:spLocks noGrp="1"/>
          </p:cNvSpPr>
          <p:nvPr>
            <p:ph type="title"/>
          </p:nvPr>
        </p:nvSpPr>
        <p:spPr>
          <a:xfrm>
            <a:off x="838200" y="0"/>
            <a:ext cx="7391400" cy="1186774"/>
          </a:xfrm>
        </p:spPr>
        <p:txBody>
          <a:bodyPr/>
          <a:lstStyle>
            <a:lvl1pPr>
              <a:defRPr>
                <a:solidFill>
                  <a:srgbClr val="FFFFFF"/>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E4CB32B-C79A-46A1-AD74-3A93852053E4}"/>
              </a:ext>
            </a:extLst>
          </p:cNvPr>
          <p:cNvSpPr>
            <a:spLocks noGrp="1"/>
          </p:cNvSpPr>
          <p:nvPr>
            <p:ph idx="1"/>
          </p:nvPr>
        </p:nvSpPr>
        <p:spPr>
          <a:xfrm>
            <a:off x="838200" y="1368735"/>
            <a:ext cx="10515600" cy="4701325"/>
          </a:xfrm>
        </p:spPr>
        <p:txBody>
          <a:bodyPr/>
          <a:lstStyle>
            <a:lvl1pPr>
              <a:buNone/>
              <a:defRPr/>
            </a:lvl1pPr>
          </a:lstStyle>
          <a:p>
            <a:pPr lvl="0"/>
            <a:endParaRPr lang="en-US"/>
          </a:p>
        </p:txBody>
      </p:sp>
      <p:sp>
        <p:nvSpPr>
          <p:cNvPr id="4" name="Slide Number Placeholder 5">
            <a:extLst>
              <a:ext uri="{FF2B5EF4-FFF2-40B4-BE49-F238E27FC236}">
                <a16:creationId xmlns:a16="http://schemas.microsoft.com/office/drawing/2014/main" id="{096AB48E-C6C7-666F-6F75-17304BB0C673}"/>
              </a:ext>
            </a:extLst>
          </p:cNvPr>
          <p:cNvSpPr>
            <a:spLocks noGrp="1"/>
          </p:cNvSpPr>
          <p:nvPr userDrawn="1"/>
        </p:nvSpPr>
        <p:spPr>
          <a:xfrm>
            <a:off x="9058568" y="6070059"/>
            <a:ext cx="1407695" cy="78794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71414-462E-46DB-984E-E1D1898C16DC}" type="slidenum">
              <a:rPr lang="en-US" smtClean="0"/>
              <a:pPr/>
              <a:t>‹#›</a:t>
            </a:fld>
            <a:endParaRPr lang="en-US"/>
          </a:p>
        </p:txBody>
      </p:sp>
      <p:sp>
        <p:nvSpPr>
          <p:cNvPr id="7" name="Footer Placeholder 6">
            <a:extLst>
              <a:ext uri="{FF2B5EF4-FFF2-40B4-BE49-F238E27FC236}">
                <a16:creationId xmlns:a16="http://schemas.microsoft.com/office/drawing/2014/main" id="{78F9EBDF-929F-CBEC-C8BD-B9C7D6B6002B}"/>
              </a:ext>
            </a:extLst>
          </p:cNvPr>
          <p:cNvSpPr>
            <a:spLocks noGrp="1"/>
          </p:cNvSpPr>
          <p:nvPr userDrawn="1"/>
        </p:nvSpPr>
        <p:spPr>
          <a:xfrm>
            <a:off x="3048702" y="6070060"/>
            <a:ext cx="6009866" cy="78794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a:p>
            <a:r>
              <a:rPr lang="en-US"/>
              <a:t>2026 National Ryan White Conference on HIV Care &amp; Treatment</a:t>
            </a:r>
          </a:p>
          <a:p>
            <a:endParaRPr lang="en-US"/>
          </a:p>
        </p:txBody>
      </p:sp>
    </p:spTree>
    <p:extLst>
      <p:ext uri="{BB962C8B-B14F-4D97-AF65-F5344CB8AC3E}">
        <p14:creationId xmlns:p14="http://schemas.microsoft.com/office/powerpoint/2010/main" val="17608009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icture Banner Blue Four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11" name="Picture Placeholder 3"/>
          <p:cNvSpPr>
            <a:spLocks noGrp="1" noChangeAspect="1"/>
          </p:cNvSpPr>
          <p:nvPr>
            <p:ph type="pic" sz="quarter" idx="14"/>
          </p:nvPr>
        </p:nvSpPr>
        <p:spPr>
          <a:xfrm>
            <a:off x="838200" y="1133856"/>
            <a:ext cx="1033272" cy="1033272"/>
          </a:xfrm>
        </p:spPr>
        <p:txBody>
          <a:bodyPr/>
          <a:lstStyle/>
          <a:p>
            <a:endParaRPr lang="en-US"/>
          </a:p>
        </p:txBody>
      </p:sp>
      <p:sp>
        <p:nvSpPr>
          <p:cNvPr id="6" name="Content Placeholder 3"/>
          <p:cNvSpPr>
            <a:spLocks noGrp="1"/>
          </p:cNvSpPr>
          <p:nvPr>
            <p:ph sz="quarter" idx="13"/>
          </p:nvPr>
        </p:nvSpPr>
        <p:spPr>
          <a:xfrm>
            <a:off x="1981200" y="1115568"/>
            <a:ext cx="9375648" cy="10698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4"/>
          <p:cNvSpPr>
            <a:spLocks noGrp="1"/>
          </p:cNvSpPr>
          <p:nvPr>
            <p:ph sz="half" idx="1"/>
          </p:nvPr>
        </p:nvSpPr>
        <p:spPr>
          <a:xfrm>
            <a:off x="838200" y="2334768"/>
            <a:ext cx="4392168"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5"/>
          <p:cNvSpPr>
            <a:spLocks noGrp="1"/>
          </p:cNvSpPr>
          <p:nvPr>
            <p:ph sz="half" idx="2"/>
          </p:nvPr>
        </p:nvSpPr>
        <p:spPr>
          <a:xfrm>
            <a:off x="5376672" y="2334769"/>
            <a:ext cx="6812280" cy="3037060"/>
          </a:xfrm>
          <a:pattFill prst="pct25">
            <a:fgClr>
              <a:srgbClr val="CCDDF1"/>
            </a:fgClr>
            <a:bgClr>
              <a:schemeClr val="bg1"/>
            </a:bgClr>
          </a:patt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6"/>
          <p:cNvSpPr>
            <a:spLocks noGrp="1"/>
          </p:cNvSpPr>
          <p:nvPr>
            <p:ph sz="quarter" idx="15"/>
          </p:nvPr>
        </p:nvSpPr>
        <p:spPr>
          <a:xfrm>
            <a:off x="5376863" y="5521182"/>
            <a:ext cx="4986337" cy="72721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7"/>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32701209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ne Blue Four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1652016" y="1307592"/>
            <a:ext cx="4901184" cy="31272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a:xfrm>
            <a:off x="7434072" y="1344168"/>
            <a:ext cx="4343400" cy="4306824"/>
          </a:xfrm>
          <a:pattFill prst="pct25">
            <a:fgClr>
              <a:srgbClr val="CCDDF1"/>
            </a:fgClr>
            <a:bgClr>
              <a:schemeClr val="bg1"/>
            </a:bgClr>
          </a:patt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13"/>
          </p:nvPr>
        </p:nvSpPr>
        <p:spPr>
          <a:xfrm>
            <a:off x="841248" y="4486656"/>
            <a:ext cx="6501384" cy="9235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6"/>
          <p:cNvSpPr>
            <a:spLocks noGrp="1"/>
          </p:cNvSpPr>
          <p:nvPr>
            <p:ph sz="quarter" idx="15"/>
          </p:nvPr>
        </p:nvSpPr>
        <p:spPr>
          <a:xfrm>
            <a:off x="841248" y="5715000"/>
            <a:ext cx="9528048" cy="6400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7"/>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42803425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ne Blue Three Caption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6" name="Content Placeholder 3"/>
          <p:cNvSpPr>
            <a:spLocks noGrp="1"/>
          </p:cNvSpPr>
          <p:nvPr>
            <p:ph sz="quarter" idx="13"/>
          </p:nvPr>
        </p:nvSpPr>
        <p:spPr>
          <a:xfrm>
            <a:off x="841248" y="1298448"/>
            <a:ext cx="5705856" cy="10698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4"/>
          <p:cNvSpPr>
            <a:spLocks noGrp="1"/>
          </p:cNvSpPr>
          <p:nvPr>
            <p:ph sz="half" idx="1"/>
          </p:nvPr>
        </p:nvSpPr>
        <p:spPr>
          <a:xfrm>
            <a:off x="841248" y="2438400"/>
            <a:ext cx="5705856"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4"/>
          <p:cNvSpPr>
            <a:spLocks noGrp="1"/>
          </p:cNvSpPr>
          <p:nvPr>
            <p:ph type="body" sz="quarter" idx="16"/>
          </p:nvPr>
        </p:nvSpPr>
        <p:spPr>
          <a:xfrm>
            <a:off x="838200" y="5105400"/>
            <a:ext cx="5708650" cy="454025"/>
          </a:xfrm>
        </p:spPr>
        <p:txBody>
          <a:bodyPr>
            <a:noAutofit/>
          </a:bodyPr>
          <a:lstStyle>
            <a:lvl1pPr marL="0" indent="0">
              <a:spcBef>
                <a:spcPts val="0"/>
              </a:spcBef>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endParaRPr lang="en-US"/>
          </a:p>
        </p:txBody>
      </p:sp>
      <p:sp>
        <p:nvSpPr>
          <p:cNvPr id="4" name="Content Placeholder 5"/>
          <p:cNvSpPr>
            <a:spLocks noGrp="1"/>
          </p:cNvSpPr>
          <p:nvPr>
            <p:ph sz="half" idx="2"/>
          </p:nvPr>
        </p:nvSpPr>
        <p:spPr>
          <a:xfrm>
            <a:off x="6574536" y="1115568"/>
            <a:ext cx="5513832" cy="4464068"/>
          </a:xfrm>
          <a:pattFill prst="pct25">
            <a:fgClr>
              <a:srgbClr val="CCDDF1"/>
            </a:fgClr>
            <a:bgClr>
              <a:schemeClr val="bg1"/>
            </a:bgClr>
          </a:patt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6"/>
          <p:cNvSpPr>
            <a:spLocks noGrp="1"/>
          </p:cNvSpPr>
          <p:nvPr>
            <p:ph sz="quarter" idx="15"/>
          </p:nvPr>
        </p:nvSpPr>
        <p:spPr>
          <a:xfrm>
            <a:off x="841248" y="5715000"/>
            <a:ext cx="9528048" cy="6400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7"/>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30667504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ue Banner Three Picture Six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1" y="1114249"/>
            <a:ext cx="12192000" cy="890008"/>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Picture Placeholder 3a.1" descr="&quot; &quot;"/>
          <p:cNvSpPr>
            <a:spLocks noGrp="1" noChangeAspect="1"/>
          </p:cNvSpPr>
          <p:nvPr>
            <p:ph type="pic" sz="quarter" idx="17"/>
          </p:nvPr>
        </p:nvSpPr>
        <p:spPr>
          <a:xfrm>
            <a:off x="609599" y="1133856"/>
            <a:ext cx="849965" cy="850392"/>
          </a:xfrm>
        </p:spPr>
        <p:txBody>
          <a:bodyPr/>
          <a:lstStyle>
            <a:lvl1pPr marL="0" indent="0">
              <a:buNone/>
              <a:defRPr/>
            </a:lvl1pPr>
          </a:lstStyle>
          <a:p>
            <a:endParaRPr lang="en-US"/>
          </a:p>
        </p:txBody>
      </p:sp>
      <p:sp>
        <p:nvSpPr>
          <p:cNvPr id="9" name="Text Placeholder 3a.2"/>
          <p:cNvSpPr>
            <a:spLocks noGrp="1"/>
          </p:cNvSpPr>
          <p:nvPr>
            <p:ph type="body" sz="quarter" idx="12"/>
          </p:nvPr>
        </p:nvSpPr>
        <p:spPr>
          <a:xfrm>
            <a:off x="1518136" y="1115568"/>
            <a:ext cx="2743200" cy="886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Picture Placeholder 3b.1" descr="&quot; &quot;"/>
          <p:cNvSpPr>
            <a:spLocks noGrp="1" noChangeAspect="1"/>
          </p:cNvSpPr>
          <p:nvPr>
            <p:ph type="pic" sz="quarter" idx="18"/>
          </p:nvPr>
        </p:nvSpPr>
        <p:spPr>
          <a:xfrm>
            <a:off x="4294162" y="1133856"/>
            <a:ext cx="849966" cy="850392"/>
          </a:xfrm>
        </p:spPr>
        <p:txBody>
          <a:bodyPr/>
          <a:lstStyle>
            <a:lvl1pPr marL="0" indent="0">
              <a:buNone/>
              <a:defRPr/>
            </a:lvl1pPr>
          </a:lstStyle>
          <a:p>
            <a:endParaRPr lang="en-US"/>
          </a:p>
        </p:txBody>
      </p:sp>
      <p:sp>
        <p:nvSpPr>
          <p:cNvPr id="11" name="Text Placeholder 3b.2"/>
          <p:cNvSpPr>
            <a:spLocks noGrp="1"/>
          </p:cNvSpPr>
          <p:nvPr>
            <p:ph type="body" sz="quarter" idx="13"/>
          </p:nvPr>
        </p:nvSpPr>
        <p:spPr>
          <a:xfrm>
            <a:off x="5210908" y="1114425"/>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Picture Placeholder 3c.1" descr="&quot; &quot;"/>
          <p:cNvSpPr>
            <a:spLocks noGrp="1" noChangeAspect="1"/>
          </p:cNvSpPr>
          <p:nvPr>
            <p:ph type="pic" sz="quarter" idx="19"/>
          </p:nvPr>
        </p:nvSpPr>
        <p:spPr>
          <a:xfrm>
            <a:off x="7981540" y="1133856"/>
            <a:ext cx="849966" cy="850392"/>
          </a:xfrm>
        </p:spPr>
        <p:txBody>
          <a:bodyPr/>
          <a:lstStyle>
            <a:lvl1pPr marL="0" indent="0">
              <a:buNone/>
              <a:defRPr/>
            </a:lvl1pPr>
          </a:lstStyle>
          <a:p>
            <a:endParaRPr lang="en-US"/>
          </a:p>
        </p:txBody>
      </p:sp>
      <p:sp>
        <p:nvSpPr>
          <p:cNvPr id="13" name="Text Placeholder 3c.2"/>
          <p:cNvSpPr>
            <a:spLocks noGrp="1"/>
          </p:cNvSpPr>
          <p:nvPr>
            <p:ph type="body" sz="quarter" idx="14"/>
          </p:nvPr>
        </p:nvSpPr>
        <p:spPr>
          <a:xfrm>
            <a:off x="8891954" y="1114425"/>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p:cNvSpPr>
            <a:spLocks noGrp="1"/>
          </p:cNvSpPr>
          <p:nvPr>
            <p:ph sz="quarter" idx="15"/>
          </p:nvPr>
        </p:nvSpPr>
        <p:spPr>
          <a:xfrm>
            <a:off x="838200"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6201508"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1"/>
          </p:nvPr>
        </p:nvSpPr>
        <p:spPr>
          <a:xfrm>
            <a:off x="841248" y="5562600"/>
            <a:ext cx="9528048" cy="914400"/>
          </a:xfrm>
        </p:spPr>
        <p:txBody>
          <a:bodyPr>
            <a:normAutofit/>
          </a:bodyPr>
          <a:lstStyle>
            <a:lvl1pPr marL="0" indent="0">
              <a:spcBef>
                <a:spcPts val="0"/>
              </a:spcBef>
              <a:buNone/>
              <a:defRPr sz="1400"/>
            </a:lvl1pPr>
          </a:lstStyle>
          <a:p>
            <a:pPr lvl="0"/>
            <a:endParaRPr lang="en-US"/>
          </a:p>
        </p:txBody>
      </p:sp>
      <p:sp>
        <p:nvSpPr>
          <p:cNvPr id="3" name="Slide Number Placeholder 7"/>
          <p:cNvSpPr>
            <a:spLocks noGrp="1"/>
          </p:cNvSpPr>
          <p:nvPr>
            <p:ph type="sldNum" sz="quarter" idx="10"/>
          </p:nvPr>
        </p:nvSpPr>
        <p:spPr/>
        <p:txBody>
          <a:bodyPr/>
          <a:lstStyle/>
          <a:p>
            <a:fld id="{AC38D48C-20BE-40D5-BBF2-392FF9026E6C}" type="slidenum">
              <a:rPr lang="en-US" smtClean="0"/>
              <a:pPr/>
              <a:t>‹#›</a:t>
            </a:fld>
            <a:endParaRPr lang="en-US"/>
          </a:p>
        </p:txBody>
      </p:sp>
    </p:spTree>
    <p:extLst>
      <p:ext uri="{BB962C8B-B14F-4D97-AF65-F5344CB8AC3E}">
        <p14:creationId xmlns:p14="http://schemas.microsoft.com/office/powerpoint/2010/main" val="31083946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ue Banner Two Picture Four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1" y="1114249"/>
            <a:ext cx="12192000" cy="890008"/>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Picture Placeholder 3a.1" descr="&quot; &quot;"/>
          <p:cNvSpPr>
            <a:spLocks noGrp="1" noChangeAspect="1"/>
          </p:cNvSpPr>
          <p:nvPr>
            <p:ph type="pic" sz="quarter" idx="17"/>
          </p:nvPr>
        </p:nvSpPr>
        <p:spPr>
          <a:xfrm>
            <a:off x="1606063" y="1133856"/>
            <a:ext cx="849965" cy="850392"/>
          </a:xfrm>
        </p:spPr>
        <p:txBody>
          <a:bodyPr/>
          <a:lstStyle>
            <a:lvl1pPr marL="0" indent="0">
              <a:buNone/>
              <a:defRPr/>
            </a:lvl1pPr>
          </a:lstStyle>
          <a:p>
            <a:endParaRPr lang="en-US"/>
          </a:p>
        </p:txBody>
      </p:sp>
      <p:sp>
        <p:nvSpPr>
          <p:cNvPr id="9" name="Text Placeholder 3a.2"/>
          <p:cNvSpPr>
            <a:spLocks noGrp="1"/>
          </p:cNvSpPr>
          <p:nvPr>
            <p:ph type="body" sz="quarter" idx="12"/>
          </p:nvPr>
        </p:nvSpPr>
        <p:spPr>
          <a:xfrm>
            <a:off x="2514600" y="1115568"/>
            <a:ext cx="2743200" cy="886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Picture Placeholder 3b.1" descr="&quot; &quot;"/>
          <p:cNvSpPr>
            <a:spLocks noGrp="1" noChangeAspect="1"/>
          </p:cNvSpPr>
          <p:nvPr>
            <p:ph type="pic" sz="quarter" idx="18"/>
          </p:nvPr>
        </p:nvSpPr>
        <p:spPr>
          <a:xfrm>
            <a:off x="7008054" y="1133856"/>
            <a:ext cx="849966" cy="850392"/>
          </a:xfrm>
        </p:spPr>
        <p:txBody>
          <a:bodyPr/>
          <a:lstStyle>
            <a:lvl1pPr marL="0" indent="0">
              <a:buNone/>
              <a:defRPr/>
            </a:lvl1pPr>
          </a:lstStyle>
          <a:p>
            <a:endParaRPr lang="en-US"/>
          </a:p>
        </p:txBody>
      </p:sp>
      <p:sp>
        <p:nvSpPr>
          <p:cNvPr id="11" name="Text Placeholder 3b.2"/>
          <p:cNvSpPr>
            <a:spLocks noGrp="1"/>
          </p:cNvSpPr>
          <p:nvPr>
            <p:ph type="body" sz="quarter" idx="13"/>
          </p:nvPr>
        </p:nvSpPr>
        <p:spPr>
          <a:xfrm>
            <a:off x="7924800" y="1114425"/>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p:cNvSpPr>
            <a:spLocks noGrp="1"/>
          </p:cNvSpPr>
          <p:nvPr>
            <p:ph sz="quarter" idx="15"/>
          </p:nvPr>
        </p:nvSpPr>
        <p:spPr>
          <a:xfrm>
            <a:off x="838200" y="2194560"/>
            <a:ext cx="10515600" cy="274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841248" y="5102352"/>
            <a:ext cx="9528048" cy="10972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6"/>
          <p:cNvSpPr>
            <a:spLocks noGrp="1"/>
          </p:cNvSpPr>
          <p:nvPr>
            <p:ph type="sldNum" sz="quarter" idx="10"/>
          </p:nvPr>
        </p:nvSpPr>
        <p:spPr/>
        <p:txBody>
          <a:bodyPr/>
          <a:lstStyle/>
          <a:p>
            <a:fld id="{AC38D48C-20BE-40D5-BBF2-392FF9026E6C}" type="slidenum">
              <a:rPr lang="en-US" smtClean="0"/>
              <a:pPr/>
              <a:t>‹#›</a:t>
            </a:fld>
            <a:endParaRPr lang="en-US"/>
          </a:p>
        </p:txBody>
      </p:sp>
    </p:spTree>
    <p:extLst>
      <p:ext uri="{BB962C8B-B14F-4D97-AF65-F5344CB8AC3E}">
        <p14:creationId xmlns:p14="http://schemas.microsoft.com/office/powerpoint/2010/main" val="3941033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ue Banner Two Picture Six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1" y="1114249"/>
            <a:ext cx="12192000" cy="890008"/>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Picture Placeholder 3a.1" descr="&quot; &quot;"/>
          <p:cNvSpPr>
            <a:spLocks noGrp="1" noChangeAspect="1"/>
          </p:cNvSpPr>
          <p:nvPr>
            <p:ph type="pic" sz="quarter" idx="17"/>
          </p:nvPr>
        </p:nvSpPr>
        <p:spPr>
          <a:xfrm>
            <a:off x="609599" y="1133856"/>
            <a:ext cx="849965" cy="850392"/>
          </a:xfrm>
        </p:spPr>
        <p:txBody>
          <a:bodyPr/>
          <a:lstStyle>
            <a:lvl1pPr marL="0" indent="0">
              <a:buNone/>
              <a:defRPr/>
            </a:lvl1pPr>
          </a:lstStyle>
          <a:p>
            <a:endParaRPr lang="en-US"/>
          </a:p>
        </p:txBody>
      </p:sp>
      <p:sp>
        <p:nvSpPr>
          <p:cNvPr id="9" name="Text Placeholder 3a.2"/>
          <p:cNvSpPr>
            <a:spLocks noGrp="1"/>
          </p:cNvSpPr>
          <p:nvPr>
            <p:ph type="body" sz="quarter" idx="12"/>
          </p:nvPr>
        </p:nvSpPr>
        <p:spPr>
          <a:xfrm>
            <a:off x="1752600" y="1115568"/>
            <a:ext cx="2743200" cy="886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b.2"/>
          <p:cNvSpPr>
            <a:spLocks noGrp="1"/>
          </p:cNvSpPr>
          <p:nvPr>
            <p:ph type="body" sz="quarter" idx="13"/>
          </p:nvPr>
        </p:nvSpPr>
        <p:spPr>
          <a:xfrm>
            <a:off x="4753708" y="1114425"/>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3c.2"/>
          <p:cNvSpPr>
            <a:spLocks noGrp="1"/>
          </p:cNvSpPr>
          <p:nvPr>
            <p:ph type="body" sz="quarter" idx="14"/>
          </p:nvPr>
        </p:nvSpPr>
        <p:spPr>
          <a:xfrm>
            <a:off x="7748954" y="1114425"/>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Picture Placeholder 3c.1" descr="&quot; &quot;"/>
          <p:cNvSpPr>
            <a:spLocks noGrp="1" noChangeAspect="1"/>
          </p:cNvSpPr>
          <p:nvPr>
            <p:ph type="pic" sz="quarter" idx="19"/>
          </p:nvPr>
        </p:nvSpPr>
        <p:spPr>
          <a:xfrm>
            <a:off x="10744200" y="1133856"/>
            <a:ext cx="849966" cy="850392"/>
          </a:xfrm>
        </p:spPr>
        <p:txBody>
          <a:bodyPr/>
          <a:lstStyle>
            <a:lvl1pPr marL="0" indent="0">
              <a:buNone/>
              <a:defRPr/>
            </a:lvl1pPr>
          </a:lstStyle>
          <a:p>
            <a:endParaRPr lang="en-US"/>
          </a:p>
        </p:txBody>
      </p:sp>
      <p:sp>
        <p:nvSpPr>
          <p:cNvPr id="15" name="Content Placeholder 4"/>
          <p:cNvSpPr>
            <a:spLocks noGrp="1"/>
          </p:cNvSpPr>
          <p:nvPr>
            <p:ph sz="quarter" idx="15"/>
          </p:nvPr>
        </p:nvSpPr>
        <p:spPr>
          <a:xfrm>
            <a:off x="838200"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6201508"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1"/>
          </p:nvPr>
        </p:nvSpPr>
        <p:spPr>
          <a:xfrm>
            <a:off x="841248" y="5562600"/>
            <a:ext cx="9528048" cy="914400"/>
          </a:xfrm>
        </p:spPr>
        <p:txBody>
          <a:bodyPr>
            <a:normAutofit/>
          </a:bodyPr>
          <a:lstStyle>
            <a:lvl1pPr marL="0" indent="0">
              <a:spcBef>
                <a:spcPts val="0"/>
              </a:spcBef>
              <a:buNone/>
              <a:defRPr sz="1400"/>
            </a:lvl1pPr>
          </a:lstStyle>
          <a:p>
            <a:pPr lvl="0"/>
            <a:endParaRPr lang="en-US"/>
          </a:p>
        </p:txBody>
      </p:sp>
      <p:sp>
        <p:nvSpPr>
          <p:cNvPr id="3" name="Slide Number Placeholder 7"/>
          <p:cNvSpPr>
            <a:spLocks noGrp="1"/>
          </p:cNvSpPr>
          <p:nvPr>
            <p:ph type="sldNum" sz="quarter" idx="10"/>
          </p:nvPr>
        </p:nvSpPr>
        <p:spPr/>
        <p:txBody>
          <a:bodyPr/>
          <a:lstStyle/>
          <a:p>
            <a:fld id="{AC38D48C-20BE-40D5-BBF2-392FF9026E6C}" type="slidenum">
              <a:rPr lang="en-US" smtClean="0"/>
              <a:pPr/>
              <a:t>‹#›</a:t>
            </a:fld>
            <a:endParaRPr lang="en-US"/>
          </a:p>
        </p:txBody>
      </p:sp>
    </p:spTree>
    <p:extLst>
      <p:ext uri="{BB962C8B-B14F-4D97-AF65-F5344CB8AC3E}">
        <p14:creationId xmlns:p14="http://schemas.microsoft.com/office/powerpoint/2010/main" val="32319365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ue Banner Two Picture Seve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1" y="1114249"/>
            <a:ext cx="12192000" cy="1225296"/>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Picture Placeholder 3a.1" descr="&quot; &quot;"/>
          <p:cNvSpPr>
            <a:spLocks noGrp="1" noChangeAspect="1"/>
          </p:cNvSpPr>
          <p:nvPr>
            <p:ph type="pic" sz="quarter" idx="17"/>
          </p:nvPr>
        </p:nvSpPr>
        <p:spPr>
          <a:xfrm>
            <a:off x="381000" y="1133856"/>
            <a:ext cx="849965" cy="850392"/>
          </a:xfrm>
        </p:spPr>
        <p:txBody>
          <a:bodyPr/>
          <a:lstStyle>
            <a:lvl1pPr marL="0" indent="0">
              <a:buNone/>
              <a:defRPr/>
            </a:lvl1pPr>
          </a:lstStyle>
          <a:p>
            <a:endParaRPr lang="en-US"/>
          </a:p>
        </p:txBody>
      </p:sp>
      <p:sp>
        <p:nvSpPr>
          <p:cNvPr id="9" name="Text Placeholder 3a.2"/>
          <p:cNvSpPr>
            <a:spLocks noGrp="1"/>
          </p:cNvSpPr>
          <p:nvPr>
            <p:ph type="body" sz="quarter" idx="12"/>
          </p:nvPr>
        </p:nvSpPr>
        <p:spPr>
          <a:xfrm>
            <a:off x="1464905" y="1115568"/>
            <a:ext cx="2148840" cy="12252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b.2"/>
          <p:cNvSpPr>
            <a:spLocks noGrp="1"/>
          </p:cNvSpPr>
          <p:nvPr>
            <p:ph type="body" sz="quarter" idx="13"/>
          </p:nvPr>
        </p:nvSpPr>
        <p:spPr>
          <a:xfrm>
            <a:off x="3828661" y="1115568"/>
            <a:ext cx="2148840" cy="12252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3c.2"/>
          <p:cNvSpPr>
            <a:spLocks noGrp="1"/>
          </p:cNvSpPr>
          <p:nvPr>
            <p:ph type="body" sz="quarter" idx="14"/>
          </p:nvPr>
        </p:nvSpPr>
        <p:spPr>
          <a:xfrm>
            <a:off x="8519160" y="1114424"/>
            <a:ext cx="2148840" cy="12252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Picture Placeholder 3c.1" descr="&quot; &quot;"/>
          <p:cNvSpPr>
            <a:spLocks noGrp="1" noChangeAspect="1"/>
          </p:cNvSpPr>
          <p:nvPr>
            <p:ph type="pic" sz="quarter" idx="19"/>
          </p:nvPr>
        </p:nvSpPr>
        <p:spPr>
          <a:xfrm>
            <a:off x="10915261" y="1133856"/>
            <a:ext cx="849966" cy="850392"/>
          </a:xfrm>
        </p:spPr>
        <p:txBody>
          <a:bodyPr/>
          <a:lstStyle>
            <a:lvl1pPr marL="0" indent="0">
              <a:buNone/>
              <a:defRPr/>
            </a:lvl1pPr>
          </a:lstStyle>
          <a:p>
            <a:endParaRPr lang="en-US"/>
          </a:p>
        </p:txBody>
      </p:sp>
      <p:sp>
        <p:nvSpPr>
          <p:cNvPr id="15" name="Content Placeholder 4"/>
          <p:cNvSpPr>
            <a:spLocks noGrp="1"/>
          </p:cNvSpPr>
          <p:nvPr>
            <p:ph sz="quarter" idx="15"/>
          </p:nvPr>
        </p:nvSpPr>
        <p:spPr>
          <a:xfrm>
            <a:off x="838200"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6201508"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1"/>
          </p:nvPr>
        </p:nvSpPr>
        <p:spPr>
          <a:xfrm>
            <a:off x="841248" y="5562600"/>
            <a:ext cx="9528048" cy="914400"/>
          </a:xfrm>
        </p:spPr>
        <p:txBody>
          <a:bodyPr>
            <a:normAutofit/>
          </a:bodyPr>
          <a:lstStyle>
            <a:lvl1pPr marL="0" indent="0">
              <a:spcBef>
                <a:spcPts val="0"/>
              </a:spcBef>
              <a:buNone/>
              <a:defRPr sz="1400"/>
            </a:lvl1pPr>
          </a:lstStyle>
          <a:p>
            <a:pPr lvl="0"/>
            <a:endParaRPr lang="en-US"/>
          </a:p>
        </p:txBody>
      </p:sp>
      <p:sp>
        <p:nvSpPr>
          <p:cNvPr id="3" name="Slide Number Placeholder 7"/>
          <p:cNvSpPr>
            <a:spLocks noGrp="1"/>
          </p:cNvSpPr>
          <p:nvPr>
            <p:ph type="sldNum" sz="quarter" idx="10"/>
          </p:nvPr>
        </p:nvSpPr>
        <p:spPr/>
        <p:txBody>
          <a:bodyPr/>
          <a:lstStyle/>
          <a:p>
            <a:fld id="{AC38D48C-20BE-40D5-BBF2-392FF9026E6C}" type="slidenum">
              <a:rPr lang="en-US" smtClean="0"/>
              <a:pPr/>
              <a:t>‹#›</a:t>
            </a:fld>
            <a:endParaRPr lang="en-US"/>
          </a:p>
        </p:txBody>
      </p:sp>
      <p:sp>
        <p:nvSpPr>
          <p:cNvPr id="8" name="Content Placeholder 7"/>
          <p:cNvSpPr>
            <a:spLocks noGrp="1"/>
          </p:cNvSpPr>
          <p:nvPr>
            <p:ph sz="quarter" idx="20"/>
          </p:nvPr>
        </p:nvSpPr>
        <p:spPr>
          <a:xfrm>
            <a:off x="6172200" y="1115568"/>
            <a:ext cx="2148840" cy="12252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14914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ue Banner Six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1" y="1114249"/>
            <a:ext cx="12192000" cy="890008"/>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 Placeholder 3a"/>
          <p:cNvSpPr>
            <a:spLocks noGrp="1"/>
          </p:cNvSpPr>
          <p:nvPr>
            <p:ph type="body" sz="quarter" idx="12"/>
          </p:nvPr>
        </p:nvSpPr>
        <p:spPr>
          <a:xfrm>
            <a:off x="1084382" y="1115568"/>
            <a:ext cx="2743200" cy="886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b"/>
          <p:cNvSpPr>
            <a:spLocks noGrp="1"/>
          </p:cNvSpPr>
          <p:nvPr>
            <p:ph type="body" sz="quarter" idx="13"/>
          </p:nvPr>
        </p:nvSpPr>
        <p:spPr>
          <a:xfrm>
            <a:off x="4777154" y="1114425"/>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3c"/>
          <p:cNvSpPr>
            <a:spLocks noGrp="1"/>
          </p:cNvSpPr>
          <p:nvPr>
            <p:ph type="body" sz="quarter" idx="14"/>
          </p:nvPr>
        </p:nvSpPr>
        <p:spPr>
          <a:xfrm>
            <a:off x="8458200" y="1114425"/>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p:cNvSpPr>
            <a:spLocks noGrp="1"/>
          </p:cNvSpPr>
          <p:nvPr>
            <p:ph sz="quarter" idx="15"/>
          </p:nvPr>
        </p:nvSpPr>
        <p:spPr>
          <a:xfrm>
            <a:off x="838200"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6201508"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1"/>
          </p:nvPr>
        </p:nvSpPr>
        <p:spPr>
          <a:xfrm>
            <a:off x="841248" y="5562600"/>
            <a:ext cx="9528048" cy="914400"/>
          </a:xfrm>
        </p:spPr>
        <p:txBody>
          <a:bodyPr>
            <a:normAutofit/>
          </a:bodyPr>
          <a:lstStyle>
            <a:lvl1pPr marL="0" indent="0">
              <a:spcBef>
                <a:spcPts val="0"/>
              </a:spcBef>
              <a:buNone/>
              <a:defRPr sz="1400"/>
            </a:lvl1pPr>
          </a:lstStyle>
          <a:p>
            <a:pPr lvl="0"/>
            <a:endParaRPr lang="en-US"/>
          </a:p>
        </p:txBody>
      </p:sp>
      <p:sp>
        <p:nvSpPr>
          <p:cNvPr id="3" name="Slide Number Placeholder 7"/>
          <p:cNvSpPr>
            <a:spLocks noGrp="1"/>
          </p:cNvSpPr>
          <p:nvPr>
            <p:ph type="sldNum" sz="quarter" idx="10"/>
          </p:nvPr>
        </p:nvSpPr>
        <p:spPr/>
        <p:txBody>
          <a:bodyPr/>
          <a:lstStyle/>
          <a:p>
            <a:fld id="{AC38D48C-20BE-40D5-BBF2-392FF9026E6C}" type="slidenum">
              <a:rPr lang="en-US" smtClean="0"/>
              <a:pPr/>
              <a:t>‹#›</a:t>
            </a:fld>
            <a:endParaRPr lang="en-US"/>
          </a:p>
        </p:txBody>
      </p:sp>
    </p:spTree>
    <p:extLst>
      <p:ext uri="{BB962C8B-B14F-4D97-AF65-F5344CB8AC3E}">
        <p14:creationId xmlns:p14="http://schemas.microsoft.com/office/powerpoint/2010/main" val="3218634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ue Banner Fiv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1" y="1114249"/>
            <a:ext cx="12192000" cy="890008"/>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 Placeholder 3a"/>
          <p:cNvSpPr>
            <a:spLocks noGrp="1"/>
          </p:cNvSpPr>
          <p:nvPr>
            <p:ph type="body" sz="quarter" idx="12"/>
          </p:nvPr>
        </p:nvSpPr>
        <p:spPr>
          <a:xfrm>
            <a:off x="1084382" y="1115568"/>
            <a:ext cx="2743200" cy="886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b"/>
          <p:cNvSpPr>
            <a:spLocks noGrp="1"/>
          </p:cNvSpPr>
          <p:nvPr>
            <p:ph type="body" sz="quarter" idx="13"/>
          </p:nvPr>
        </p:nvSpPr>
        <p:spPr>
          <a:xfrm>
            <a:off x="4777154" y="1114425"/>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3c"/>
          <p:cNvSpPr>
            <a:spLocks noGrp="1"/>
          </p:cNvSpPr>
          <p:nvPr>
            <p:ph type="body" sz="quarter" idx="14"/>
          </p:nvPr>
        </p:nvSpPr>
        <p:spPr>
          <a:xfrm>
            <a:off x="8458200" y="1114425"/>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p:cNvSpPr>
            <a:spLocks noGrp="1"/>
          </p:cNvSpPr>
          <p:nvPr>
            <p:ph sz="quarter" idx="15"/>
          </p:nvPr>
        </p:nvSpPr>
        <p:spPr>
          <a:xfrm>
            <a:off x="838200" y="2194560"/>
            <a:ext cx="5157216" cy="42958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6201508" y="2194560"/>
            <a:ext cx="5157216" cy="3657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6"/>
          <p:cNvSpPr>
            <a:spLocks noGrp="1"/>
          </p:cNvSpPr>
          <p:nvPr>
            <p:ph type="sldNum" sz="quarter" idx="10"/>
          </p:nvPr>
        </p:nvSpPr>
        <p:spPr/>
        <p:txBody>
          <a:bodyPr/>
          <a:lstStyle/>
          <a:p>
            <a:fld id="{AC38D48C-20BE-40D5-BBF2-392FF9026E6C}" type="slidenum">
              <a:rPr lang="en-US" smtClean="0"/>
              <a:pPr/>
              <a:t>‹#›</a:t>
            </a:fld>
            <a:endParaRPr lang="en-US"/>
          </a:p>
        </p:txBody>
      </p:sp>
    </p:spTree>
    <p:extLst>
      <p:ext uri="{BB962C8B-B14F-4D97-AF65-F5344CB8AC3E}">
        <p14:creationId xmlns:p14="http://schemas.microsoft.com/office/powerpoint/2010/main" val="3706347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anner Fiv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9" name="Text Placeholder 3a"/>
          <p:cNvSpPr>
            <a:spLocks noGrp="1"/>
          </p:cNvSpPr>
          <p:nvPr>
            <p:ph type="body" sz="quarter" idx="12"/>
          </p:nvPr>
        </p:nvSpPr>
        <p:spPr>
          <a:xfrm>
            <a:off x="1084382" y="1115568"/>
            <a:ext cx="2743200" cy="886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b"/>
          <p:cNvSpPr>
            <a:spLocks noGrp="1"/>
          </p:cNvSpPr>
          <p:nvPr>
            <p:ph type="body" sz="quarter" idx="13"/>
          </p:nvPr>
        </p:nvSpPr>
        <p:spPr>
          <a:xfrm>
            <a:off x="4777154" y="1114425"/>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3c"/>
          <p:cNvSpPr>
            <a:spLocks noGrp="1"/>
          </p:cNvSpPr>
          <p:nvPr>
            <p:ph type="body" sz="quarter" idx="14"/>
          </p:nvPr>
        </p:nvSpPr>
        <p:spPr>
          <a:xfrm>
            <a:off x="8458200" y="1114425"/>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p:cNvSpPr>
            <a:spLocks noGrp="1"/>
          </p:cNvSpPr>
          <p:nvPr>
            <p:ph sz="quarter" idx="15"/>
          </p:nvPr>
        </p:nvSpPr>
        <p:spPr>
          <a:xfrm>
            <a:off x="838200" y="2194560"/>
            <a:ext cx="5157216" cy="42958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6201508" y="2194560"/>
            <a:ext cx="5157216" cy="3657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6"/>
          <p:cNvSpPr>
            <a:spLocks noGrp="1"/>
          </p:cNvSpPr>
          <p:nvPr>
            <p:ph type="sldNum" sz="quarter" idx="10"/>
          </p:nvPr>
        </p:nvSpPr>
        <p:spPr/>
        <p:txBody>
          <a:bodyPr/>
          <a:lstStyle/>
          <a:p>
            <a:fld id="{AC38D48C-20BE-40D5-BBF2-392FF9026E6C}" type="slidenum">
              <a:rPr lang="en-US" smtClean="0"/>
              <a:pPr/>
              <a:t>‹#›</a:t>
            </a:fld>
            <a:endParaRPr lang="en-US"/>
          </a:p>
        </p:txBody>
      </p:sp>
    </p:spTree>
    <p:extLst>
      <p:ext uri="{BB962C8B-B14F-4D97-AF65-F5344CB8AC3E}">
        <p14:creationId xmlns:p14="http://schemas.microsoft.com/office/powerpoint/2010/main" val="739620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Contact U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899B9-46E9-4F5F-AA9D-EB8FA820B4E1}"/>
              </a:ext>
            </a:extLst>
          </p:cNvPr>
          <p:cNvSpPr>
            <a:spLocks noGrp="1"/>
          </p:cNvSpPr>
          <p:nvPr>
            <p:ph type="title" hasCustomPrompt="1"/>
          </p:nvPr>
        </p:nvSpPr>
        <p:spPr>
          <a:xfrm>
            <a:off x="838200" y="0"/>
            <a:ext cx="6667500" cy="1193635"/>
          </a:xfrm>
        </p:spPr>
        <p:txBody>
          <a:bodyPr/>
          <a:lstStyle>
            <a:lvl1pPr>
              <a:defRPr>
                <a:solidFill>
                  <a:srgbClr val="FFFFFF"/>
                </a:solidFill>
              </a:defRPr>
            </a:lvl1pPr>
          </a:lstStyle>
          <a:p>
            <a:r>
              <a:rPr lang="en-US"/>
              <a:t>Contact Us</a:t>
            </a:r>
          </a:p>
        </p:txBody>
      </p:sp>
      <p:sp>
        <p:nvSpPr>
          <p:cNvPr id="3" name="Content Placeholder 2">
            <a:extLst>
              <a:ext uri="{FF2B5EF4-FFF2-40B4-BE49-F238E27FC236}">
                <a16:creationId xmlns:a16="http://schemas.microsoft.com/office/drawing/2014/main" id="{5E4CB32B-C79A-46A1-AD74-3A93852053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DE0C88DA-E0B6-DE7D-954B-2F219B8A55E4}"/>
              </a:ext>
            </a:extLst>
          </p:cNvPr>
          <p:cNvSpPr>
            <a:spLocks noGrp="1"/>
          </p:cNvSpPr>
          <p:nvPr userDrawn="1"/>
        </p:nvSpPr>
        <p:spPr>
          <a:xfrm>
            <a:off x="9058568" y="6070059"/>
            <a:ext cx="1407695" cy="78794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71414-462E-46DB-984E-E1D1898C16DC}" type="slidenum">
              <a:rPr lang="en-US" smtClean="0"/>
              <a:pPr/>
              <a:t>‹#›</a:t>
            </a:fld>
            <a:endParaRPr lang="en-US"/>
          </a:p>
        </p:txBody>
      </p:sp>
      <p:sp>
        <p:nvSpPr>
          <p:cNvPr id="7" name="Footer Placeholder 6">
            <a:extLst>
              <a:ext uri="{FF2B5EF4-FFF2-40B4-BE49-F238E27FC236}">
                <a16:creationId xmlns:a16="http://schemas.microsoft.com/office/drawing/2014/main" id="{BB6C0AF5-CFDE-5844-233D-D70012AABDCF}"/>
              </a:ext>
            </a:extLst>
          </p:cNvPr>
          <p:cNvSpPr>
            <a:spLocks noGrp="1"/>
          </p:cNvSpPr>
          <p:nvPr userDrawn="1"/>
        </p:nvSpPr>
        <p:spPr>
          <a:xfrm>
            <a:off x="3048702" y="6070060"/>
            <a:ext cx="6009866" cy="78794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a:p>
            <a:r>
              <a:rPr lang="en-US"/>
              <a:t>2026 National Ryan White Conference on HIV Care &amp; Treatment</a:t>
            </a:r>
          </a:p>
          <a:p>
            <a:endParaRPr lang="en-US"/>
          </a:p>
        </p:txBody>
      </p:sp>
    </p:spTree>
    <p:extLst>
      <p:ext uri="{BB962C8B-B14F-4D97-AF65-F5344CB8AC3E}">
        <p14:creationId xmlns:p14="http://schemas.microsoft.com/office/powerpoint/2010/main" val="19248747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1"/>
            <a:ext cx="10515600" cy="1066800"/>
          </a:xfrm>
        </p:spPr>
        <p:txBody>
          <a:bodyPr/>
          <a:lstStyle>
            <a:lvl1pPr>
              <a:lnSpc>
                <a:spcPct val="100000"/>
              </a:lnSpc>
              <a:defRPr/>
            </a:lvl1pPr>
          </a:lstStyle>
          <a:p>
            <a:r>
              <a:rPr lang="en-US"/>
              <a:t>Click to edit Master title style</a:t>
            </a:r>
          </a:p>
        </p:txBody>
      </p:sp>
      <p:cxnSp>
        <p:nvCxnSpPr>
          <p:cNvPr id="10"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Text Placeholder 3"/>
          <p:cNvSpPr>
            <a:spLocks noGrp="1"/>
          </p:cNvSpPr>
          <p:nvPr>
            <p:ph type="body" idx="1"/>
          </p:nvPr>
        </p:nvSpPr>
        <p:spPr>
          <a:xfrm>
            <a:off x="839788" y="1371600"/>
            <a:ext cx="5157787" cy="823912"/>
          </a:xfrm>
        </p:spPr>
        <p:txBody>
          <a:bodyPr anchor="b">
            <a:normAutofit/>
          </a:bodyPr>
          <a:lstStyle>
            <a:lvl1pPr marL="0" indent="0">
              <a:spcBef>
                <a:spcPts val="0"/>
              </a:spcBef>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195512"/>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371600"/>
            <a:ext cx="5183188" cy="823912"/>
          </a:xfrm>
        </p:spPr>
        <p:txBody>
          <a:bodyPr anchor="b">
            <a:normAutofit/>
          </a:bodyPr>
          <a:lstStyle>
            <a:lvl1pPr marL="0" indent="0">
              <a:spcBef>
                <a:spcPts val="0"/>
              </a:spcBef>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4"/>
          <p:cNvSpPr>
            <a:spLocks noGrp="1"/>
          </p:cNvSpPr>
          <p:nvPr>
            <p:ph sz="quarter" idx="4"/>
          </p:nvPr>
        </p:nvSpPr>
        <p:spPr>
          <a:xfrm>
            <a:off x="6172200" y="2195512"/>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42178985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069848"/>
          </a:xfrm>
        </p:spPr>
        <p:txBody>
          <a:bodyPr/>
          <a:lstStyle>
            <a:lvl1pPr>
              <a:lnSpc>
                <a:spcPct val="100000"/>
              </a:lnSpc>
              <a:defRPr/>
            </a:lvl1pPr>
          </a:lstStyle>
          <a:p>
            <a:r>
              <a:rPr lang="en-US"/>
              <a:t>Click to edit Master title style</a:t>
            </a:r>
          </a:p>
        </p:txBody>
      </p:sp>
      <p:sp>
        <p:nvSpPr>
          <p:cNvPr id="5" name="Slide Number Placeholder 2"/>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36482353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1"/>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19889970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normAutofit/>
          </a:bodyPr>
          <a:lstStyle>
            <a:lvl1pPr>
              <a:lnSpc>
                <a:spcPct val="100000"/>
              </a:lnSpc>
              <a:defRPr sz="4000"/>
            </a:lvl1pPr>
          </a:lstStyle>
          <a:p>
            <a:r>
              <a:rPr lang="en-US"/>
              <a:t>Click to edit Master title style</a:t>
            </a:r>
          </a:p>
        </p:txBody>
      </p:sp>
      <p:sp>
        <p:nvSpPr>
          <p:cNvPr id="4" name="Text Placeholder 2"/>
          <p:cNvSpPr>
            <a:spLocks noGrp="1"/>
          </p:cNvSpPr>
          <p:nvPr>
            <p:ph type="body" sz="half" idx="2"/>
          </p:nvPr>
        </p:nvSpPr>
        <p:spPr>
          <a:xfrm>
            <a:off x="839788" y="2057400"/>
            <a:ext cx="3932237" cy="3811588"/>
          </a:xfrm>
        </p:spPr>
        <p:txBody>
          <a:bodyPr>
            <a:normAutofit/>
          </a:bodyPr>
          <a:lstStyle>
            <a:lvl1pPr marL="0" indent="0">
              <a:spcBef>
                <a:spcPts val="0"/>
              </a:spcBef>
              <a:buNone/>
              <a:defRPr sz="2200">
                <a:solidFill>
                  <a:srgbClr val="0F4D7B"/>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3"/>
          <p:cNvSpPr>
            <a:spLocks noGrp="1"/>
          </p:cNvSpPr>
          <p:nvPr>
            <p:ph idx="1"/>
          </p:nvPr>
        </p:nvSpPr>
        <p:spPr>
          <a:xfrm>
            <a:off x="5183188" y="987425"/>
            <a:ext cx="6172200" cy="4873625"/>
          </a:xfrm>
        </p:spPr>
        <p:txBody>
          <a:bodyPr/>
          <a:lstStyle>
            <a:lvl1pPr>
              <a:defRPr sz="2200"/>
            </a:lvl1pPr>
            <a:lvl2pPr>
              <a:defRPr sz="2000"/>
            </a:lvl2pPr>
            <a:lvl3pPr>
              <a:defRPr sz="1800"/>
            </a:lvl3pPr>
            <a:lvl4pPr>
              <a:defRPr sz="1600"/>
            </a:lvl4pPr>
            <a:lvl5pPr>
              <a:lnSpc>
                <a:spcPct val="100000"/>
              </a:lnSpc>
              <a:spcBef>
                <a:spcPts val="380"/>
              </a:spcBef>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4"/>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1751964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normAutofit/>
          </a:bodyPr>
          <a:lstStyle>
            <a:lvl1pPr>
              <a:lnSpc>
                <a:spcPct val="100000"/>
              </a:lnSpc>
              <a:defRPr sz="4000"/>
            </a:lvl1pPr>
          </a:lstStyle>
          <a:p>
            <a:r>
              <a:rPr lang="en-US"/>
              <a:t>Click to edit Master title style</a:t>
            </a:r>
          </a:p>
        </p:txBody>
      </p:sp>
      <p:sp>
        <p:nvSpPr>
          <p:cNvPr id="4" name="Text Placeholder 2"/>
          <p:cNvSpPr>
            <a:spLocks noGrp="1"/>
          </p:cNvSpPr>
          <p:nvPr>
            <p:ph type="body" sz="half" idx="2"/>
          </p:nvPr>
        </p:nvSpPr>
        <p:spPr>
          <a:xfrm>
            <a:off x="839788" y="2057400"/>
            <a:ext cx="3932237" cy="3811588"/>
          </a:xfrm>
        </p:spPr>
        <p:txBody>
          <a:bodyPr>
            <a:normAutofit/>
          </a:bodyPr>
          <a:lstStyle>
            <a:lvl1pPr marL="0" indent="0">
              <a:spcBef>
                <a:spcPts val="0"/>
              </a:spcBef>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3"/>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Slide Number Placeholder 4"/>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20328555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069848"/>
          </a:xfrm>
        </p:spPr>
        <p:txBody>
          <a:bodyPr/>
          <a:lstStyle/>
          <a:p>
            <a:r>
              <a:rPr lang="en-US"/>
              <a:t>Click to edit Master title style</a:t>
            </a:r>
          </a:p>
        </p:txBody>
      </p:sp>
      <p:sp>
        <p:nvSpPr>
          <p:cNvPr id="3" name="Vertical Text Placeholder 2"/>
          <p:cNvSpPr>
            <a:spLocks noGrp="1"/>
          </p:cNvSpPr>
          <p:nvPr>
            <p:ph type="body" orient="vert" idx="1"/>
          </p:nvPr>
        </p:nvSpPr>
        <p:spPr>
          <a:xfrm>
            <a:off x="838200" y="1444752"/>
            <a:ext cx="10515600" cy="43513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19039653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21659728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Final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247BF-1724-4FCC-ABD4-6F2637F5D005}"/>
              </a:ext>
            </a:extLst>
          </p:cNvPr>
          <p:cNvSpPr>
            <a:spLocks noGrp="1"/>
          </p:cNvSpPr>
          <p:nvPr>
            <p:ph type="title"/>
          </p:nvPr>
        </p:nvSpPr>
        <p:spPr/>
        <p:txBody>
          <a:bodyPr/>
          <a:lstStyle>
            <a:lvl1pPr algn="ctr">
              <a:defRPr/>
            </a:lvl1pPr>
          </a:lstStyle>
          <a:p>
            <a:r>
              <a:rPr lang="en-US"/>
              <a:t>Click to edit Master title style</a:t>
            </a:r>
          </a:p>
        </p:txBody>
      </p:sp>
      <p:sp>
        <p:nvSpPr>
          <p:cNvPr id="7" name="Slide Number Placeholder 6">
            <a:extLst>
              <a:ext uri="{FF2B5EF4-FFF2-40B4-BE49-F238E27FC236}">
                <a16:creationId xmlns:a16="http://schemas.microsoft.com/office/drawing/2014/main" id="{E690E1FD-CE1F-4C89-A771-3DCC40A8006B}"/>
              </a:ext>
            </a:extLst>
          </p:cNvPr>
          <p:cNvSpPr>
            <a:spLocks noGrp="1"/>
          </p:cNvSpPr>
          <p:nvPr>
            <p:ph type="sldNum" sz="quarter" idx="12"/>
          </p:nvPr>
        </p:nvSpPr>
        <p:spPr/>
        <p:txBody>
          <a:bodyPr/>
          <a:lstStyle/>
          <a:p>
            <a:fld id="{C7D939B5-D1D6-442B-960C-11410C62AFA7}" type="slidenum">
              <a:rPr lang="en-US" smtClean="0"/>
              <a:t>‹#›</a:t>
            </a:fld>
            <a:endParaRPr lang="en-US"/>
          </a:p>
        </p:txBody>
      </p:sp>
      <p:sp>
        <p:nvSpPr>
          <p:cNvPr id="6" name="Content Placeholder 5">
            <a:extLst>
              <a:ext uri="{FF2B5EF4-FFF2-40B4-BE49-F238E27FC236}">
                <a16:creationId xmlns:a16="http://schemas.microsoft.com/office/drawing/2014/main" id="{AF4464D8-962B-4998-AEE0-6127DBEF0099}"/>
              </a:ext>
            </a:extLst>
          </p:cNvPr>
          <p:cNvSpPr>
            <a:spLocks noGrp="1"/>
          </p:cNvSpPr>
          <p:nvPr>
            <p:ph sz="quarter" idx="13"/>
          </p:nvPr>
        </p:nvSpPr>
        <p:spPr>
          <a:xfrm>
            <a:off x="838200" y="1895254"/>
            <a:ext cx="10515600" cy="1255712"/>
          </a:xfrm>
        </p:spPr>
        <p:txBody>
          <a:bodyPr>
            <a:normAutofit/>
          </a:bodyPr>
          <a:lstStyle>
            <a:lvl1pPr algn="ctr">
              <a:defRPr sz="3500"/>
            </a:lvl1pPr>
            <a:lvl2pPr marL="49213" indent="0">
              <a:buNone/>
              <a:defRPr/>
            </a:lvl2pPr>
          </a:lstStyle>
          <a:p>
            <a:pPr lvl="0"/>
            <a:r>
              <a:rPr lang="en-US"/>
              <a:t>Click to edit Master text styles</a:t>
            </a:r>
          </a:p>
        </p:txBody>
      </p:sp>
      <p:sp>
        <p:nvSpPr>
          <p:cNvPr id="9" name="Content Placeholder 5">
            <a:extLst>
              <a:ext uri="{FF2B5EF4-FFF2-40B4-BE49-F238E27FC236}">
                <a16:creationId xmlns:a16="http://schemas.microsoft.com/office/drawing/2014/main" id="{066654EE-1DEC-4DA6-9B7B-8CB04D3FB718}"/>
              </a:ext>
            </a:extLst>
          </p:cNvPr>
          <p:cNvSpPr>
            <a:spLocks noGrp="1"/>
          </p:cNvSpPr>
          <p:nvPr>
            <p:ph sz="quarter" idx="14"/>
          </p:nvPr>
        </p:nvSpPr>
        <p:spPr>
          <a:xfrm>
            <a:off x="838200" y="3819210"/>
            <a:ext cx="10515600" cy="707214"/>
          </a:xfrm>
        </p:spPr>
        <p:txBody>
          <a:bodyPr>
            <a:normAutofit/>
          </a:bodyPr>
          <a:lstStyle>
            <a:lvl1pPr algn="ctr">
              <a:defRPr sz="3000"/>
            </a:lvl1pPr>
            <a:lvl2pPr marL="49213" indent="0">
              <a:buNone/>
              <a:defRPr/>
            </a:lvl2pPr>
          </a:lstStyle>
          <a:p>
            <a:pPr lvl="0"/>
            <a:r>
              <a:rPr lang="en-US"/>
              <a:t>Click to edit Master text styles</a:t>
            </a:r>
          </a:p>
        </p:txBody>
      </p:sp>
      <p:sp>
        <p:nvSpPr>
          <p:cNvPr id="10" name="Content Placeholder 5">
            <a:extLst>
              <a:ext uri="{FF2B5EF4-FFF2-40B4-BE49-F238E27FC236}">
                <a16:creationId xmlns:a16="http://schemas.microsoft.com/office/drawing/2014/main" id="{6E312277-6F03-45E3-AD46-A3BDC7E91C80}"/>
              </a:ext>
            </a:extLst>
          </p:cNvPr>
          <p:cNvSpPr>
            <a:spLocks noGrp="1"/>
          </p:cNvSpPr>
          <p:nvPr>
            <p:ph sz="quarter" idx="15"/>
          </p:nvPr>
        </p:nvSpPr>
        <p:spPr>
          <a:xfrm>
            <a:off x="838200" y="4526424"/>
            <a:ext cx="10515600" cy="707214"/>
          </a:xfrm>
        </p:spPr>
        <p:txBody>
          <a:bodyPr>
            <a:normAutofit/>
          </a:bodyPr>
          <a:lstStyle>
            <a:lvl1pPr algn="ctr">
              <a:defRPr sz="2400"/>
            </a:lvl1pPr>
            <a:lvl2pPr marL="49213" indent="0">
              <a:buNone/>
              <a:defRPr/>
            </a:lvl2pPr>
          </a:lstStyle>
          <a:p>
            <a:pPr lvl="0"/>
            <a:r>
              <a:rPr lang="en-US"/>
              <a:t>Click to edit Master text styles</a:t>
            </a:r>
          </a:p>
        </p:txBody>
      </p:sp>
    </p:spTree>
    <p:extLst>
      <p:ext uri="{BB962C8B-B14F-4D97-AF65-F5344CB8AC3E}">
        <p14:creationId xmlns:p14="http://schemas.microsoft.com/office/powerpoint/2010/main" val="251058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97300-1867-4977-A16F-1F454A21F321}"/>
              </a:ext>
            </a:extLst>
          </p:cNvPr>
          <p:cNvSpPr>
            <a:spLocks noGrp="1"/>
          </p:cNvSpPr>
          <p:nvPr>
            <p:ph type="title"/>
          </p:nvPr>
        </p:nvSpPr>
        <p:spPr>
          <a:xfrm>
            <a:off x="831850" y="1709738"/>
            <a:ext cx="10515600" cy="2852737"/>
          </a:xfrm>
        </p:spPr>
        <p:txBody>
          <a:bodyPr anchor="b"/>
          <a:lstStyle>
            <a:lvl1pPr>
              <a:defRPr sz="6000">
                <a:solidFill>
                  <a:srgbClr val="262F68"/>
                </a:solidFill>
              </a:defRPr>
            </a:lvl1pPr>
          </a:lstStyle>
          <a:p>
            <a:r>
              <a:rPr lang="en-US"/>
              <a:t>Click to edit Master title style</a:t>
            </a:r>
          </a:p>
        </p:txBody>
      </p:sp>
      <p:sp>
        <p:nvSpPr>
          <p:cNvPr id="3" name="Text Placeholder 2">
            <a:extLst>
              <a:ext uri="{FF2B5EF4-FFF2-40B4-BE49-F238E27FC236}">
                <a16:creationId xmlns:a16="http://schemas.microsoft.com/office/drawing/2014/main" id="{39BDB945-06ED-4B8B-BD5E-D319CAB5CD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Slide Number Placeholder 5">
            <a:extLst>
              <a:ext uri="{FF2B5EF4-FFF2-40B4-BE49-F238E27FC236}">
                <a16:creationId xmlns:a16="http://schemas.microsoft.com/office/drawing/2014/main" id="{66E5BC87-7F36-BD35-B244-2C491546256A}"/>
              </a:ext>
            </a:extLst>
          </p:cNvPr>
          <p:cNvSpPr>
            <a:spLocks noGrp="1"/>
          </p:cNvSpPr>
          <p:nvPr userDrawn="1"/>
        </p:nvSpPr>
        <p:spPr>
          <a:xfrm>
            <a:off x="9058568" y="6070059"/>
            <a:ext cx="1407695" cy="78794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71414-462E-46DB-984E-E1D1898C16DC}" type="slidenum">
              <a:rPr lang="en-US" smtClean="0"/>
              <a:pPr/>
              <a:t>‹#›</a:t>
            </a:fld>
            <a:endParaRPr lang="en-US"/>
          </a:p>
        </p:txBody>
      </p:sp>
      <p:sp>
        <p:nvSpPr>
          <p:cNvPr id="7" name="Footer Placeholder 6">
            <a:extLst>
              <a:ext uri="{FF2B5EF4-FFF2-40B4-BE49-F238E27FC236}">
                <a16:creationId xmlns:a16="http://schemas.microsoft.com/office/drawing/2014/main" id="{BCB4F213-4CFE-65CA-91F4-53D9052611AF}"/>
              </a:ext>
            </a:extLst>
          </p:cNvPr>
          <p:cNvSpPr>
            <a:spLocks noGrp="1"/>
          </p:cNvSpPr>
          <p:nvPr userDrawn="1"/>
        </p:nvSpPr>
        <p:spPr>
          <a:xfrm>
            <a:off x="3048702" y="6070060"/>
            <a:ext cx="6009866" cy="78794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a:p>
            <a:r>
              <a:rPr lang="en-US"/>
              <a:t>2026 National Ryan White Conference on HIV Care &amp; Treatment</a:t>
            </a:r>
          </a:p>
          <a:p>
            <a:endParaRPr lang="en-US"/>
          </a:p>
        </p:txBody>
      </p:sp>
    </p:spTree>
    <p:extLst>
      <p:ext uri="{BB962C8B-B14F-4D97-AF65-F5344CB8AC3E}">
        <p14:creationId xmlns:p14="http://schemas.microsoft.com/office/powerpoint/2010/main" val="658519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D2040-179B-4BDA-B27D-C34A7DCC63CD}"/>
              </a:ext>
            </a:extLst>
          </p:cNvPr>
          <p:cNvSpPr>
            <a:spLocks noGrp="1"/>
          </p:cNvSpPr>
          <p:nvPr>
            <p:ph type="title"/>
          </p:nvPr>
        </p:nvSpPr>
        <p:spPr>
          <a:xfrm>
            <a:off x="838199" y="-1"/>
            <a:ext cx="7410855" cy="1196501"/>
          </a:xfrm>
        </p:spPr>
        <p:txBody>
          <a:bodyPr/>
          <a:lstStyle>
            <a:lvl1pPr>
              <a:defRPr>
                <a:solidFill>
                  <a:srgbClr val="FFFFFF"/>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525DC0C-E109-4F3B-828B-D396FFA32E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B37C3C-A9DA-4F96-A932-21F07507BDE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7595699F-EBD0-EF5C-438A-5A9ADBCBC4CE}"/>
              </a:ext>
            </a:extLst>
          </p:cNvPr>
          <p:cNvSpPr>
            <a:spLocks noGrp="1"/>
          </p:cNvSpPr>
          <p:nvPr userDrawn="1"/>
        </p:nvSpPr>
        <p:spPr>
          <a:xfrm>
            <a:off x="9058568" y="6070059"/>
            <a:ext cx="1407695" cy="78794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71414-462E-46DB-984E-E1D1898C16DC}" type="slidenum">
              <a:rPr lang="en-US" smtClean="0"/>
              <a:pPr/>
              <a:t>‹#›</a:t>
            </a:fld>
            <a:endParaRPr lang="en-US"/>
          </a:p>
        </p:txBody>
      </p:sp>
      <p:sp>
        <p:nvSpPr>
          <p:cNvPr id="8" name="Footer Placeholder 6">
            <a:extLst>
              <a:ext uri="{FF2B5EF4-FFF2-40B4-BE49-F238E27FC236}">
                <a16:creationId xmlns:a16="http://schemas.microsoft.com/office/drawing/2014/main" id="{A5424FC9-628A-636C-5D32-563D8B121A32}"/>
              </a:ext>
            </a:extLst>
          </p:cNvPr>
          <p:cNvSpPr>
            <a:spLocks noGrp="1"/>
          </p:cNvSpPr>
          <p:nvPr userDrawn="1"/>
        </p:nvSpPr>
        <p:spPr>
          <a:xfrm>
            <a:off x="3048702" y="6070060"/>
            <a:ext cx="6009866" cy="78794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a:p>
            <a:r>
              <a:rPr lang="en-US"/>
              <a:t>2026 National Ryan White Conference on HIV Care &amp; Treatment</a:t>
            </a:r>
          </a:p>
          <a:p>
            <a:endParaRPr lang="en-US"/>
          </a:p>
        </p:txBody>
      </p:sp>
    </p:spTree>
    <p:extLst>
      <p:ext uri="{BB962C8B-B14F-4D97-AF65-F5344CB8AC3E}">
        <p14:creationId xmlns:p14="http://schemas.microsoft.com/office/powerpoint/2010/main" val="3861756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7EF7C-6318-4C05-A383-09844856BC3A}"/>
              </a:ext>
            </a:extLst>
          </p:cNvPr>
          <p:cNvSpPr>
            <a:spLocks noGrp="1"/>
          </p:cNvSpPr>
          <p:nvPr>
            <p:ph type="title"/>
          </p:nvPr>
        </p:nvSpPr>
        <p:spPr>
          <a:xfrm>
            <a:off x="839788" y="1"/>
            <a:ext cx="7607402" cy="1177046"/>
          </a:xfrm>
        </p:spPr>
        <p:txBody>
          <a:bodyPr/>
          <a:lstStyle>
            <a:lvl1pPr>
              <a:defRPr>
                <a:solidFill>
                  <a:srgbClr val="FFFFFF"/>
                </a:solidFill>
              </a:defRPr>
            </a:lvl1pPr>
          </a:lstStyle>
          <a:p>
            <a:r>
              <a:rPr lang="en-US"/>
              <a:t>Click to edit Master title style</a:t>
            </a:r>
          </a:p>
        </p:txBody>
      </p:sp>
      <p:sp>
        <p:nvSpPr>
          <p:cNvPr id="3" name="Text Placeholder 2">
            <a:extLst>
              <a:ext uri="{FF2B5EF4-FFF2-40B4-BE49-F238E27FC236}">
                <a16:creationId xmlns:a16="http://schemas.microsoft.com/office/drawing/2014/main" id="{BB705622-5397-4B37-A02E-9DE0BC6A60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AA9D34-E47B-4F68-8FB6-B66B61E0FADF}"/>
              </a:ext>
            </a:extLst>
          </p:cNvPr>
          <p:cNvSpPr>
            <a:spLocks noGrp="1"/>
          </p:cNvSpPr>
          <p:nvPr>
            <p:ph sz="half" idx="2"/>
          </p:nvPr>
        </p:nvSpPr>
        <p:spPr>
          <a:xfrm>
            <a:off x="839788" y="2505075"/>
            <a:ext cx="5157787" cy="34774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6CC97E-CEFA-43EA-9073-DD29971791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465B480-D179-4135-954F-176072A6904B}"/>
              </a:ext>
            </a:extLst>
          </p:cNvPr>
          <p:cNvSpPr>
            <a:spLocks noGrp="1"/>
          </p:cNvSpPr>
          <p:nvPr>
            <p:ph sz="quarter" idx="4"/>
          </p:nvPr>
        </p:nvSpPr>
        <p:spPr>
          <a:xfrm>
            <a:off x="6172200" y="2505075"/>
            <a:ext cx="5183188" cy="34774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7B53FE90-EEF2-567F-9A30-E4AB0DC01C5E}"/>
              </a:ext>
            </a:extLst>
          </p:cNvPr>
          <p:cNvSpPr>
            <a:spLocks noGrp="1"/>
          </p:cNvSpPr>
          <p:nvPr userDrawn="1"/>
        </p:nvSpPr>
        <p:spPr>
          <a:xfrm>
            <a:off x="9058568" y="6070059"/>
            <a:ext cx="1407695" cy="78794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71414-462E-46DB-984E-E1D1898C16DC}" type="slidenum">
              <a:rPr lang="en-US" smtClean="0"/>
              <a:pPr/>
              <a:t>‹#›</a:t>
            </a:fld>
            <a:endParaRPr lang="en-US"/>
          </a:p>
        </p:txBody>
      </p:sp>
      <p:sp>
        <p:nvSpPr>
          <p:cNvPr id="10" name="Footer Placeholder 6">
            <a:extLst>
              <a:ext uri="{FF2B5EF4-FFF2-40B4-BE49-F238E27FC236}">
                <a16:creationId xmlns:a16="http://schemas.microsoft.com/office/drawing/2014/main" id="{EA7EE0BD-E4E8-AC0A-D970-9AF59C5F6916}"/>
              </a:ext>
            </a:extLst>
          </p:cNvPr>
          <p:cNvSpPr>
            <a:spLocks noGrp="1"/>
          </p:cNvSpPr>
          <p:nvPr userDrawn="1"/>
        </p:nvSpPr>
        <p:spPr>
          <a:xfrm>
            <a:off x="3048702" y="6070060"/>
            <a:ext cx="6009866" cy="78794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a:p>
            <a:r>
              <a:rPr lang="en-US"/>
              <a:t>2026 National Ryan White Conference on HIV Care &amp; Treatment</a:t>
            </a:r>
          </a:p>
          <a:p>
            <a:endParaRPr lang="en-US"/>
          </a:p>
        </p:txBody>
      </p:sp>
    </p:spTree>
    <p:extLst>
      <p:ext uri="{BB962C8B-B14F-4D97-AF65-F5344CB8AC3E}">
        <p14:creationId xmlns:p14="http://schemas.microsoft.com/office/powerpoint/2010/main" val="1248783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9B591-0D50-4DF2-959A-3DA4AEEB86DB}"/>
              </a:ext>
            </a:extLst>
          </p:cNvPr>
          <p:cNvSpPr>
            <a:spLocks noGrp="1"/>
          </p:cNvSpPr>
          <p:nvPr>
            <p:ph type="title"/>
          </p:nvPr>
        </p:nvSpPr>
        <p:spPr>
          <a:xfrm>
            <a:off x="839788" y="187325"/>
            <a:ext cx="6570662" cy="8890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579C27-1541-4E22-9BB2-F242929A7EBD}"/>
              </a:ext>
            </a:extLst>
          </p:cNvPr>
          <p:cNvSpPr>
            <a:spLocks noGrp="1"/>
          </p:cNvSpPr>
          <p:nvPr>
            <p:ph idx="1"/>
          </p:nvPr>
        </p:nvSpPr>
        <p:spPr>
          <a:xfrm>
            <a:off x="5183188" y="1533525"/>
            <a:ext cx="6172200" cy="43275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D9F844-AC83-44B6-99AE-6D4481B7C997}"/>
              </a:ext>
            </a:extLst>
          </p:cNvPr>
          <p:cNvSpPr>
            <a:spLocks noGrp="1"/>
          </p:cNvSpPr>
          <p:nvPr>
            <p:ph type="body" sz="half" idx="2"/>
          </p:nvPr>
        </p:nvSpPr>
        <p:spPr>
          <a:xfrm>
            <a:off x="839788" y="1541463"/>
            <a:ext cx="3932237" cy="4327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5">
            <a:extLst>
              <a:ext uri="{FF2B5EF4-FFF2-40B4-BE49-F238E27FC236}">
                <a16:creationId xmlns:a16="http://schemas.microsoft.com/office/drawing/2014/main" id="{04ACD738-9190-07EA-CCFC-5CB1BEE3D220}"/>
              </a:ext>
            </a:extLst>
          </p:cNvPr>
          <p:cNvSpPr>
            <a:spLocks noGrp="1"/>
          </p:cNvSpPr>
          <p:nvPr userDrawn="1"/>
        </p:nvSpPr>
        <p:spPr>
          <a:xfrm>
            <a:off x="9058568" y="6070059"/>
            <a:ext cx="1407695" cy="78794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71414-462E-46DB-984E-E1D1898C16DC}" type="slidenum">
              <a:rPr lang="en-US" smtClean="0"/>
              <a:pPr/>
              <a:t>‹#›</a:t>
            </a:fld>
            <a:endParaRPr lang="en-US"/>
          </a:p>
        </p:txBody>
      </p:sp>
      <p:sp>
        <p:nvSpPr>
          <p:cNvPr id="8" name="Footer Placeholder 6">
            <a:extLst>
              <a:ext uri="{FF2B5EF4-FFF2-40B4-BE49-F238E27FC236}">
                <a16:creationId xmlns:a16="http://schemas.microsoft.com/office/drawing/2014/main" id="{897DE925-3621-9ACD-297D-6D357D539359}"/>
              </a:ext>
            </a:extLst>
          </p:cNvPr>
          <p:cNvSpPr>
            <a:spLocks noGrp="1"/>
          </p:cNvSpPr>
          <p:nvPr userDrawn="1"/>
        </p:nvSpPr>
        <p:spPr>
          <a:xfrm>
            <a:off x="3048702" y="6070060"/>
            <a:ext cx="6009866" cy="78794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a:p>
            <a:r>
              <a:rPr lang="en-US"/>
              <a:t>2026 National Ryan White Conference on HIV Care &amp; Treatment</a:t>
            </a:r>
          </a:p>
          <a:p>
            <a:endParaRPr lang="en-US"/>
          </a:p>
        </p:txBody>
      </p:sp>
    </p:spTree>
    <p:extLst>
      <p:ext uri="{BB962C8B-B14F-4D97-AF65-F5344CB8AC3E}">
        <p14:creationId xmlns:p14="http://schemas.microsoft.com/office/powerpoint/2010/main" val="814775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9AC76-835F-4A12-928C-BF50AAA015F1}"/>
              </a:ext>
            </a:extLst>
          </p:cNvPr>
          <p:cNvSpPr>
            <a:spLocks noGrp="1"/>
          </p:cNvSpPr>
          <p:nvPr>
            <p:ph type="title"/>
          </p:nvPr>
        </p:nvSpPr>
        <p:spPr>
          <a:xfrm>
            <a:off x="839788" y="90487"/>
            <a:ext cx="6942137" cy="9842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A7F4EE-DA9A-4EFB-A694-78F30CE59CF6}"/>
              </a:ext>
            </a:extLst>
          </p:cNvPr>
          <p:cNvSpPr>
            <a:spLocks noGrp="1"/>
          </p:cNvSpPr>
          <p:nvPr>
            <p:ph type="pic" idx="1"/>
          </p:nvPr>
        </p:nvSpPr>
        <p:spPr>
          <a:xfrm>
            <a:off x="5183188" y="1476375"/>
            <a:ext cx="6172200" cy="43846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1BDFADC-4FA5-4023-BF05-805938D6681B}"/>
              </a:ext>
            </a:extLst>
          </p:cNvPr>
          <p:cNvSpPr>
            <a:spLocks noGrp="1"/>
          </p:cNvSpPr>
          <p:nvPr>
            <p:ph type="body" sz="half" idx="2"/>
          </p:nvPr>
        </p:nvSpPr>
        <p:spPr>
          <a:xfrm>
            <a:off x="839788" y="1484313"/>
            <a:ext cx="3932237" cy="43846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5">
            <a:extLst>
              <a:ext uri="{FF2B5EF4-FFF2-40B4-BE49-F238E27FC236}">
                <a16:creationId xmlns:a16="http://schemas.microsoft.com/office/drawing/2014/main" id="{8D29051C-99B4-801C-1F70-5F40780019AF}"/>
              </a:ext>
            </a:extLst>
          </p:cNvPr>
          <p:cNvSpPr>
            <a:spLocks noGrp="1"/>
          </p:cNvSpPr>
          <p:nvPr userDrawn="1"/>
        </p:nvSpPr>
        <p:spPr>
          <a:xfrm>
            <a:off x="9058568" y="6070059"/>
            <a:ext cx="1407695" cy="78794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71414-462E-46DB-984E-E1D1898C16DC}" type="slidenum">
              <a:rPr lang="en-US" smtClean="0"/>
              <a:pPr/>
              <a:t>‹#›</a:t>
            </a:fld>
            <a:endParaRPr lang="en-US"/>
          </a:p>
        </p:txBody>
      </p:sp>
      <p:sp>
        <p:nvSpPr>
          <p:cNvPr id="8" name="Footer Placeholder 6">
            <a:extLst>
              <a:ext uri="{FF2B5EF4-FFF2-40B4-BE49-F238E27FC236}">
                <a16:creationId xmlns:a16="http://schemas.microsoft.com/office/drawing/2014/main" id="{A631054A-87E8-AD99-F90C-6D497A856572}"/>
              </a:ext>
            </a:extLst>
          </p:cNvPr>
          <p:cNvSpPr>
            <a:spLocks noGrp="1"/>
          </p:cNvSpPr>
          <p:nvPr userDrawn="1"/>
        </p:nvSpPr>
        <p:spPr>
          <a:xfrm>
            <a:off x="3048702" y="6070060"/>
            <a:ext cx="6009866" cy="78794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a:p>
            <a:r>
              <a:rPr lang="en-US"/>
              <a:t>2026 National Ryan White Conference on HIV Care &amp; Treatment</a:t>
            </a:r>
          </a:p>
          <a:p>
            <a:endParaRPr lang="en-US"/>
          </a:p>
        </p:txBody>
      </p:sp>
    </p:spTree>
    <p:extLst>
      <p:ext uri="{BB962C8B-B14F-4D97-AF65-F5344CB8AC3E}">
        <p14:creationId xmlns:p14="http://schemas.microsoft.com/office/powerpoint/2010/main" val="3498726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9" Type="http://schemas.openxmlformats.org/officeDocument/2006/relationships/theme" Target="../theme/theme2.xml"/><Relationship Id="rId21" Type="http://schemas.openxmlformats.org/officeDocument/2006/relationships/slideLayout" Target="../slideLayouts/slideLayout30.xml"/><Relationship Id="rId34" Type="http://schemas.openxmlformats.org/officeDocument/2006/relationships/slideLayout" Target="../slideLayouts/slideLayout43.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29" Type="http://schemas.openxmlformats.org/officeDocument/2006/relationships/slideLayout" Target="../slideLayouts/slideLayout38.xml"/><Relationship Id="rId41" Type="http://schemas.openxmlformats.org/officeDocument/2006/relationships/image" Target="../media/image4.jpeg"/><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32" Type="http://schemas.openxmlformats.org/officeDocument/2006/relationships/slideLayout" Target="../slideLayouts/slideLayout41.xml"/><Relationship Id="rId37" Type="http://schemas.openxmlformats.org/officeDocument/2006/relationships/slideLayout" Target="../slideLayouts/slideLayout46.xml"/><Relationship Id="rId40" Type="http://schemas.openxmlformats.org/officeDocument/2006/relationships/image" Target="../media/image3.tiff"/><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slideLayout" Target="../slideLayouts/slideLayout37.xml"/><Relationship Id="rId36" Type="http://schemas.openxmlformats.org/officeDocument/2006/relationships/slideLayout" Target="../slideLayouts/slideLayout45.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31" Type="http://schemas.openxmlformats.org/officeDocument/2006/relationships/slideLayout" Target="../slideLayouts/slideLayout40.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 Id="rId30" Type="http://schemas.openxmlformats.org/officeDocument/2006/relationships/slideLayout" Target="../slideLayouts/slideLayout39.xml"/><Relationship Id="rId35" Type="http://schemas.openxmlformats.org/officeDocument/2006/relationships/slideLayout" Target="../slideLayouts/slideLayout44.xml"/><Relationship Id="rId8" Type="http://schemas.openxmlformats.org/officeDocument/2006/relationships/slideLayout" Target="../slideLayouts/slideLayout17.xml"/><Relationship Id="rId3" Type="http://schemas.openxmlformats.org/officeDocument/2006/relationships/slideLayout" Target="../slideLayouts/slideLayout12.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33" Type="http://schemas.openxmlformats.org/officeDocument/2006/relationships/slideLayout" Target="../slideLayouts/slideLayout42.xml"/><Relationship Id="rId38"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CE251F-C42D-440E-B3D7-F596BA6C6B62}"/>
              </a:ext>
            </a:extLst>
          </p:cNvPr>
          <p:cNvSpPr>
            <a:spLocks noGrp="1"/>
          </p:cNvSpPr>
          <p:nvPr>
            <p:ph type="title"/>
          </p:nvPr>
        </p:nvSpPr>
        <p:spPr>
          <a:xfrm>
            <a:off x="838199" y="0"/>
            <a:ext cx="10515599" cy="117704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09BC65-5E53-4EF7-9393-0039757F4DA3}"/>
              </a:ext>
            </a:extLst>
          </p:cNvPr>
          <p:cNvSpPr>
            <a:spLocks noGrp="1"/>
          </p:cNvSpPr>
          <p:nvPr>
            <p:ph type="body" idx="1"/>
          </p:nvPr>
        </p:nvSpPr>
        <p:spPr>
          <a:xfrm>
            <a:off x="838200" y="1368735"/>
            <a:ext cx="10515600" cy="45651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0F61F78A-780F-4A24-B7D4-CA48949CC242}"/>
              </a:ext>
            </a:extLst>
          </p:cNvPr>
          <p:cNvSpPr>
            <a:spLocks noGrp="1"/>
          </p:cNvSpPr>
          <p:nvPr userDrawn="1"/>
        </p:nvSpPr>
        <p:spPr>
          <a:xfrm>
            <a:off x="9058568" y="6070059"/>
            <a:ext cx="1407695" cy="78794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 name="Footer Placeholder 6">
            <a:extLst>
              <a:ext uri="{FF2B5EF4-FFF2-40B4-BE49-F238E27FC236}">
                <a16:creationId xmlns:a16="http://schemas.microsoft.com/office/drawing/2014/main" id="{017B4046-9F7F-CB96-DFCE-278232EDA5F9}"/>
              </a:ext>
            </a:extLst>
          </p:cNvPr>
          <p:cNvSpPr>
            <a:spLocks noGrp="1"/>
          </p:cNvSpPr>
          <p:nvPr userDrawn="1"/>
        </p:nvSpPr>
        <p:spPr>
          <a:xfrm>
            <a:off x="3048702" y="6070060"/>
            <a:ext cx="6009866" cy="78794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a:p>
            <a:endParaRPr lang="en-US"/>
          </a:p>
        </p:txBody>
      </p:sp>
    </p:spTree>
    <p:extLst>
      <p:ext uri="{BB962C8B-B14F-4D97-AF65-F5344CB8AC3E}">
        <p14:creationId xmlns:p14="http://schemas.microsoft.com/office/powerpoint/2010/main" val="3448257719"/>
      </p:ext>
    </p:extLst>
  </p:cSld>
  <p:clrMap bg1="lt1" tx1="dk1" bg2="lt2" tx2="dk2" accent1="accent1" accent2="accent2" accent3="accent3" accent4="accent4" accent5="accent5" accent6="accent6" hlink="hlink" folHlink="folHlink"/>
  <p:sldLayoutIdLst>
    <p:sldLayoutId id="2147483655" r:id="rId1"/>
    <p:sldLayoutId id="2147483649" r:id="rId2"/>
    <p:sldLayoutId id="2147483650" r:id="rId3"/>
    <p:sldLayoutId id="2147483658" r:id="rId4"/>
    <p:sldLayoutId id="2147483651" r:id="rId5"/>
    <p:sldLayoutId id="2147483652" r:id="rId6"/>
    <p:sldLayoutId id="2147483653" r:id="rId7"/>
    <p:sldLayoutId id="2147483656" r:id="rId8"/>
    <p:sldLayoutId id="2147483657" r:id="rId9"/>
  </p:sldLayoutIdLst>
  <p:hf hdr="0" dt="0"/>
  <p:txStyles>
    <p:titleStyle>
      <a:lvl1pPr algn="l" defTabSz="914400" rtl="0" eaLnBrk="1" latinLnBrk="0" hangingPunct="1">
        <a:lnSpc>
          <a:spcPct val="90000"/>
        </a:lnSpc>
        <a:spcBef>
          <a:spcPct val="0"/>
        </a:spcBef>
        <a:buNone/>
        <a:defRPr sz="4400" b="1" kern="1200">
          <a:solidFill>
            <a:srgbClr val="FFFFFF"/>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D13038"/>
        </a:buClr>
        <a:buFont typeface="Arial" panose="020B0604020202020204" pitchFamily="34" charset="0"/>
        <a:buChar char="•"/>
        <a:defRPr sz="2800" kern="1200">
          <a:solidFill>
            <a:srgbClr val="262F68"/>
          </a:solidFill>
          <a:latin typeface="+mn-lt"/>
          <a:ea typeface="+mn-ea"/>
          <a:cs typeface="+mn-cs"/>
        </a:defRPr>
      </a:lvl1pPr>
      <a:lvl2pPr marL="685800" indent="-228600" algn="l" defTabSz="914400" rtl="0" eaLnBrk="1" latinLnBrk="0" hangingPunct="1">
        <a:lnSpc>
          <a:spcPct val="90000"/>
        </a:lnSpc>
        <a:spcBef>
          <a:spcPts val="500"/>
        </a:spcBef>
        <a:buClr>
          <a:srgbClr val="D13038"/>
        </a:buClr>
        <a:buFont typeface="Arial" panose="020B0604020202020204" pitchFamily="34" charset="0"/>
        <a:buChar char="•"/>
        <a:defRPr sz="2400" kern="1200">
          <a:solidFill>
            <a:srgbClr val="262F68"/>
          </a:solidFill>
          <a:latin typeface="+mn-lt"/>
          <a:ea typeface="+mn-ea"/>
          <a:cs typeface="+mn-cs"/>
        </a:defRPr>
      </a:lvl2pPr>
      <a:lvl3pPr marL="1143000" indent="-228600" algn="l" defTabSz="914400" rtl="0" eaLnBrk="1" latinLnBrk="0" hangingPunct="1">
        <a:lnSpc>
          <a:spcPct val="90000"/>
        </a:lnSpc>
        <a:spcBef>
          <a:spcPts val="500"/>
        </a:spcBef>
        <a:buClr>
          <a:srgbClr val="D13038"/>
        </a:buClr>
        <a:buFont typeface="Arial" panose="020B0604020202020204" pitchFamily="34" charset="0"/>
        <a:buChar char="•"/>
        <a:defRPr sz="2000" kern="1200">
          <a:solidFill>
            <a:srgbClr val="262F68"/>
          </a:solidFill>
          <a:latin typeface="+mn-lt"/>
          <a:ea typeface="+mn-ea"/>
          <a:cs typeface="+mn-cs"/>
        </a:defRPr>
      </a:lvl3pPr>
      <a:lvl4pPr marL="1600200" indent="-228600" algn="l" defTabSz="914400" rtl="0" eaLnBrk="1" latinLnBrk="0" hangingPunct="1">
        <a:lnSpc>
          <a:spcPct val="90000"/>
        </a:lnSpc>
        <a:spcBef>
          <a:spcPts val="500"/>
        </a:spcBef>
        <a:buClr>
          <a:srgbClr val="D13038"/>
        </a:buClr>
        <a:buFont typeface="Arial" panose="020B0604020202020204" pitchFamily="34" charset="0"/>
        <a:buChar char="•"/>
        <a:defRPr sz="1800" kern="1200">
          <a:solidFill>
            <a:srgbClr val="262F68"/>
          </a:solidFill>
          <a:latin typeface="+mn-lt"/>
          <a:ea typeface="+mn-ea"/>
          <a:cs typeface="+mn-cs"/>
        </a:defRPr>
      </a:lvl4pPr>
      <a:lvl5pPr marL="2057400" indent="-228600" algn="l" defTabSz="914400" rtl="0" eaLnBrk="1" latinLnBrk="0" hangingPunct="1">
        <a:lnSpc>
          <a:spcPct val="90000"/>
        </a:lnSpc>
        <a:spcBef>
          <a:spcPts val="500"/>
        </a:spcBef>
        <a:buClr>
          <a:srgbClr val="D13038"/>
        </a:buClr>
        <a:buFont typeface="Arial" panose="020B0604020202020204" pitchFamily="34" charset="0"/>
        <a:buChar char="•"/>
        <a:defRPr sz="1800" kern="1200">
          <a:solidFill>
            <a:srgbClr val="262F6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0"/>
            <a:ext cx="10515600" cy="106984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444752"/>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3" descr="Logo:  Department of Health &amp; Human Services. USA."/>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152400" y="5769866"/>
            <a:ext cx="707136" cy="707134"/>
          </a:xfrm>
          <a:prstGeom prst="rect">
            <a:avLst/>
          </a:prstGeom>
          <a:noFill/>
          <a:ln>
            <a:noFill/>
          </a:ln>
        </p:spPr>
      </p:pic>
      <p:cxnSp>
        <p:nvCxnSpPr>
          <p:cNvPr id="7" name="Straight Connector 4" descr="&quot; &quot;"/>
          <p:cNvCxnSpPr/>
          <p:nvPr userDrawn="1"/>
        </p:nvCxnSpPr>
        <p:spPr>
          <a:xfrm flipV="1">
            <a:off x="838200" y="6355805"/>
            <a:ext cx="9525000" cy="545"/>
          </a:xfrm>
          <a:prstGeom prst="line">
            <a:avLst/>
          </a:prstGeom>
          <a:ln w="19050">
            <a:solidFill>
              <a:srgbClr val="800000"/>
            </a:solidFill>
          </a:ln>
        </p:spPr>
        <p:style>
          <a:lnRef idx="1">
            <a:schemeClr val="accent1"/>
          </a:lnRef>
          <a:fillRef idx="0">
            <a:schemeClr val="accent1"/>
          </a:fillRef>
          <a:effectRef idx="0">
            <a:schemeClr val="accent1"/>
          </a:effectRef>
          <a:fontRef idx="minor">
            <a:schemeClr val="tx1"/>
          </a:fontRef>
        </p:style>
      </p:cxnSp>
      <p:pic>
        <p:nvPicPr>
          <p:cNvPr id="9" name="Picture 5"/>
          <p:cNvPicPr>
            <a:picLocks noChangeAspect="1"/>
          </p:cNvPicPr>
          <p:nvPr userDrawn="1"/>
        </p:nvPicPr>
        <p:blipFill>
          <a:blip r:embed="rId41">
            <a:extLst>
              <a:ext uri="{28A0092B-C50C-407E-A947-70E740481C1C}">
                <a14:useLocalDpi xmlns:a14="http://schemas.microsoft.com/office/drawing/2010/main" val="0"/>
              </a:ext>
            </a:extLst>
          </a:blip>
          <a:stretch>
            <a:fillRect/>
          </a:stretch>
        </p:blipFill>
        <p:spPr>
          <a:xfrm>
            <a:off x="10490473" y="5991296"/>
            <a:ext cx="1360965" cy="394680"/>
          </a:xfrm>
          <a:prstGeom prst="rect">
            <a:avLst/>
          </a:prstGeom>
          <a:noFill/>
          <a:ln>
            <a:noFill/>
          </a:ln>
        </p:spPr>
      </p:pic>
      <p:sp>
        <p:nvSpPr>
          <p:cNvPr id="8" name="Rectangle 6" descr="&quot; &quot;"/>
          <p:cNvSpPr/>
          <p:nvPr userDrawn="1"/>
        </p:nvSpPr>
        <p:spPr>
          <a:xfrm>
            <a:off x="0" y="6477000"/>
            <a:ext cx="12192000" cy="381000"/>
          </a:xfrm>
          <a:prstGeom prst="rect">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Slide Number Placeholder 7"/>
          <p:cNvSpPr>
            <a:spLocks noGrp="1"/>
          </p:cNvSpPr>
          <p:nvPr>
            <p:ph type="sldNum" sz="quarter" idx="4"/>
          </p:nvPr>
        </p:nvSpPr>
        <p:spPr>
          <a:xfrm>
            <a:off x="9272016" y="6490444"/>
            <a:ext cx="2743200" cy="384048"/>
          </a:xfrm>
          <a:prstGeom prst="rect">
            <a:avLst/>
          </a:prstGeom>
        </p:spPr>
        <p:txBody>
          <a:bodyPr vert="horz" lIns="91440" tIns="45720" rIns="91440" bIns="45720" rtlCol="0" anchor="ctr"/>
          <a:lstStyle>
            <a:lvl1pPr algn="r">
              <a:defRPr sz="1600" b="1">
                <a:solidFill>
                  <a:schemeClr val="bg1"/>
                </a:solidFill>
              </a:defRPr>
            </a:lvl1pPr>
          </a:lstStyle>
          <a:p>
            <a:fld id="{AC38D48C-20BE-40D5-BBF2-392FF9026E6C}" type="slidenum">
              <a:rPr lang="en-US" smtClean="0"/>
              <a:pPr/>
              <a:t>‹#›</a:t>
            </a:fld>
            <a:endParaRPr lang="en-US"/>
          </a:p>
        </p:txBody>
      </p:sp>
    </p:spTree>
    <p:extLst>
      <p:ext uri="{BB962C8B-B14F-4D97-AF65-F5344CB8AC3E}">
        <p14:creationId xmlns:p14="http://schemas.microsoft.com/office/powerpoint/2010/main" val="980175747"/>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2" r:id="rId23"/>
    <p:sldLayoutId id="2147483683" r:id="rId24"/>
    <p:sldLayoutId id="2147483684" r:id="rId25"/>
    <p:sldLayoutId id="2147483685" r:id="rId26"/>
    <p:sldLayoutId id="2147483686" r:id="rId27"/>
    <p:sldLayoutId id="2147483687" r:id="rId28"/>
    <p:sldLayoutId id="2147483688" r:id="rId29"/>
    <p:sldLayoutId id="2147483689" r:id="rId30"/>
    <p:sldLayoutId id="2147483690" r:id="rId31"/>
    <p:sldLayoutId id="2147483691" r:id="rId32"/>
    <p:sldLayoutId id="2147483692" r:id="rId33"/>
    <p:sldLayoutId id="2147483693" r:id="rId34"/>
    <p:sldLayoutId id="2147483694" r:id="rId35"/>
    <p:sldLayoutId id="2147483695" r:id="rId36"/>
    <p:sldLayoutId id="2147483696" r:id="rId37"/>
    <p:sldLayoutId id="2147483697" r:id="rId38"/>
  </p:sldLayoutIdLst>
  <p:hf hdr="0" ftr="0" dt="0"/>
  <p:txStyles>
    <p:titleStyle>
      <a:lvl1pPr algn="l" defTabSz="914400" rtl="0" eaLnBrk="1" latinLnBrk="0" hangingPunct="1">
        <a:lnSpc>
          <a:spcPct val="100000"/>
        </a:lnSpc>
        <a:spcBef>
          <a:spcPct val="0"/>
        </a:spcBef>
        <a:buNone/>
        <a:defRPr sz="4000" b="1" kern="1200">
          <a:solidFill>
            <a:srgbClr val="0F4D7B"/>
          </a:solidFill>
          <a:latin typeface="+mn-lt"/>
          <a:ea typeface="+mj-ea"/>
          <a:cs typeface="+mj-cs"/>
        </a:defRPr>
      </a:lvl1pPr>
    </p:titleStyle>
    <p:bodyStyle>
      <a:lvl1pPr marL="347472" indent="-347472" algn="l" defTabSz="914400" rtl="0" eaLnBrk="1" latinLnBrk="0" hangingPunct="1">
        <a:lnSpc>
          <a:spcPct val="100000"/>
        </a:lnSpc>
        <a:spcBef>
          <a:spcPts val="528"/>
        </a:spcBef>
        <a:buClr>
          <a:srgbClr val="0F4D7B"/>
        </a:buClr>
        <a:buSzPct val="125000"/>
        <a:buFont typeface="Arial" panose="020B0604020202020204" pitchFamily="34" charset="0"/>
        <a:buChar char="•"/>
        <a:defRPr sz="2200" kern="1200">
          <a:solidFill>
            <a:srgbClr val="0F4D7B"/>
          </a:solidFill>
          <a:latin typeface="+mn-lt"/>
          <a:ea typeface="+mn-ea"/>
          <a:cs typeface="+mn-cs"/>
        </a:defRPr>
      </a:lvl1pPr>
      <a:lvl2pPr marL="740664" indent="-283464" algn="l" defTabSz="914400" rtl="0" eaLnBrk="1" latinLnBrk="0" hangingPunct="1">
        <a:lnSpc>
          <a:spcPct val="100000"/>
        </a:lnSpc>
        <a:spcBef>
          <a:spcPts val="480"/>
        </a:spcBef>
        <a:buClr>
          <a:srgbClr val="0F4D7B"/>
        </a:buClr>
        <a:buFont typeface="Wingdings" panose="05000000000000000000" pitchFamily="2" charset="2"/>
        <a:buChar char="§"/>
        <a:defRPr sz="2000" kern="1200">
          <a:solidFill>
            <a:srgbClr val="0F4D7B"/>
          </a:solidFill>
          <a:latin typeface="+mn-lt"/>
          <a:ea typeface="+mn-ea"/>
          <a:cs typeface="+mn-cs"/>
        </a:defRPr>
      </a:lvl2pPr>
      <a:lvl3pPr marL="1143000" indent="-228600" algn="l" defTabSz="914400" rtl="0" eaLnBrk="1" latinLnBrk="0" hangingPunct="1">
        <a:lnSpc>
          <a:spcPct val="100000"/>
        </a:lnSpc>
        <a:spcBef>
          <a:spcPts val="432"/>
        </a:spcBef>
        <a:buClr>
          <a:srgbClr val="0F4D7B"/>
        </a:buClr>
        <a:buFont typeface="Wingdings" panose="05000000000000000000" pitchFamily="2" charset="2"/>
        <a:buChar char="ü"/>
        <a:defRPr sz="1800" kern="1200">
          <a:solidFill>
            <a:srgbClr val="0F4D7B"/>
          </a:solidFill>
          <a:latin typeface="+mn-lt"/>
          <a:ea typeface="+mn-ea"/>
          <a:cs typeface="+mn-cs"/>
        </a:defRPr>
      </a:lvl3pPr>
      <a:lvl4pPr marL="1600200" indent="-228600" algn="l" defTabSz="914400" rtl="0" eaLnBrk="1" latinLnBrk="0" hangingPunct="1">
        <a:lnSpc>
          <a:spcPct val="100000"/>
        </a:lnSpc>
        <a:spcBef>
          <a:spcPts val="400"/>
        </a:spcBef>
        <a:buClr>
          <a:srgbClr val="0F4D7B"/>
        </a:buClr>
        <a:buSzPct val="100000"/>
        <a:buFont typeface="Courier New" panose="02070309020205020404" pitchFamily="49" charset="0"/>
        <a:buChar char="o"/>
        <a:defRPr sz="1600" kern="1200">
          <a:solidFill>
            <a:srgbClr val="0F4D7B"/>
          </a:solidFill>
          <a:latin typeface="+mn-lt"/>
          <a:ea typeface="+mn-ea"/>
          <a:cs typeface="+mn-cs"/>
        </a:defRPr>
      </a:lvl4pPr>
      <a:lvl5pPr marL="2057400" indent="-228600" algn="l" defTabSz="914400" rtl="0" eaLnBrk="1" latinLnBrk="0" hangingPunct="1">
        <a:lnSpc>
          <a:spcPct val="100000"/>
        </a:lnSpc>
        <a:spcBef>
          <a:spcPts val="380"/>
        </a:spcBef>
        <a:buClr>
          <a:srgbClr val="0F4D7B"/>
        </a:buClr>
        <a:buFont typeface="Wingdings" panose="05000000000000000000" pitchFamily="2" charset="2"/>
        <a:buChar char="Ø"/>
        <a:defRPr sz="1400" kern="1200">
          <a:solidFill>
            <a:srgbClr val="0F4D7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microsoft.com/office/2018/10/relationships/comments" Target="../comments/modernComment_7FFFFA36_420EE613.xml"/><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microsoft.com/office/2018/10/relationships/comments" Target="../comments/modernComment_108_A6BB49EE.xml"/><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microsoft.com/office/2018/10/relationships/comments" Target="../comments/modernComment_7FFFFA37_95BAA04.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microsoft.com/office/2018/10/relationships/comments" Target="../comments/modernComment_10B_FF489D6D.xm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microsoft.com/office/2018/10/relationships/comments" Target="../comments/modernComment_10C_19E12DB.xml"/><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microsoft.com/office/2018/10/relationships/comments" Target="../comments/modernComment_10E_A56D0035.xm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microsoft.com/office/2018/10/relationships/comments" Target="../comments/modernComment_116_4B41BB39.xml"/><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microsoft.com/office/2018/10/relationships/comments" Target="../comments/modernComment_11A_D8154B10.xml"/><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hyperlink" Target="http://hab.hrsa.gov/" TargetMode="External"/><Relationship Id="rId2" Type="http://schemas.openxmlformats.org/officeDocument/2006/relationships/hyperlink" Target="mailto:kaprakugyau@hrsa.gov" TargetMode="External"/><Relationship Id="rId1" Type="http://schemas.openxmlformats.org/officeDocument/2006/relationships/slideLayout" Target="../slideLayouts/slideLayout16.xml"/><Relationship Id="rId4" Type="http://schemas.openxmlformats.org/officeDocument/2006/relationships/hyperlink" Target="mailto:dcompton@hrsa.gov"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jprog.com/"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hyperlink" Target="mailto:jeremychung@jprog.com" TargetMode="External"/><Relationship Id="rId4" Type="http://schemas.openxmlformats.org/officeDocument/2006/relationships/hyperlink" Target="mailto:steveoverman@jprog.com"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www.ryanwhite.hrsa.gov/" TargetMode="External"/><Relationship Id="rId2" Type="http://schemas.openxmlformats.org/officeDocument/2006/relationships/notesSlide" Target="../notesSlides/notesSlide32.xml"/><Relationship Id="rId1" Type="http://schemas.openxmlformats.org/officeDocument/2006/relationships/slideLayout" Target="../slideLayouts/slideLayout47.xml"/><Relationship Id="rId6" Type="http://schemas.openxmlformats.org/officeDocument/2006/relationships/image" Target="../media/image40.png"/><Relationship Id="rId5" Type="http://schemas.openxmlformats.org/officeDocument/2006/relationships/hyperlink" Target="https://public.govdelivery.com/accounts/USHHSHRSA/subscriber/new?qsp=HRSA-subscribe" TargetMode="External"/><Relationship Id="rId4" Type="http://schemas.openxmlformats.org/officeDocument/2006/relationships/hyperlink" Target="https://public.govdelivery.com/accounts/USHHSHRSA/signup/29907" TargetMode="External"/></Relationships>
</file>

<file path=ppt/slides/_rels/slide39.xml.rels><?xml version="1.0" encoding="UTF-8" standalone="yes"?>
<Relationships xmlns="http://schemas.openxmlformats.org/package/2006/relationships"><Relationship Id="rId8" Type="http://schemas.openxmlformats.org/officeDocument/2006/relationships/hyperlink" Target="https://www.instagram.com/hrsagov/" TargetMode="External"/><Relationship Id="rId13" Type="http://schemas.openxmlformats.org/officeDocument/2006/relationships/image" Target="../media/image45.png"/><Relationship Id="rId3" Type="http://schemas.openxmlformats.org/officeDocument/2006/relationships/hyperlink" Target="http://www.hrsa.gov/" TargetMode="External"/><Relationship Id="rId7" Type="http://schemas.openxmlformats.org/officeDocument/2006/relationships/image" Target="../media/image42.png"/><Relationship Id="rId12" Type="http://schemas.openxmlformats.org/officeDocument/2006/relationships/hyperlink" Target="https://www.youtube.com/user/HRSAtube" TargetMode="External"/><Relationship Id="rId2" Type="http://schemas.openxmlformats.org/officeDocument/2006/relationships/notesSlide" Target="../notesSlides/notesSlide33.xml"/><Relationship Id="rId1" Type="http://schemas.openxmlformats.org/officeDocument/2006/relationships/slideLayout" Target="../slideLayouts/slideLayout47.xml"/><Relationship Id="rId6" Type="http://schemas.openxmlformats.org/officeDocument/2006/relationships/hyperlink" Target="https://twitter.com/HRSAgov" TargetMode="External"/><Relationship Id="rId11" Type="http://schemas.openxmlformats.org/officeDocument/2006/relationships/image" Target="../media/image44.png"/><Relationship Id="rId5" Type="http://schemas.openxmlformats.org/officeDocument/2006/relationships/image" Target="../media/image41.png"/><Relationship Id="rId10" Type="http://schemas.openxmlformats.org/officeDocument/2006/relationships/hyperlink" Target="https://www.linkedin.com/company/us-government-department-of-health-&amp;-human-services-hrsa/" TargetMode="External"/><Relationship Id="rId4" Type="http://schemas.openxmlformats.org/officeDocument/2006/relationships/hyperlink" Target="https://facebook.com/HRSAgov/" TargetMode="External"/><Relationship Id="rId9" Type="http://schemas.openxmlformats.org/officeDocument/2006/relationships/image" Target="../media/image4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hyperlink" Target="https://ryanwhite.hrsa.gov/data/reports" TargetMode="External"/><Relationship Id="rId7"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microsoft.com/office/2018/10/relationships/comments" Target="../comments/modernComment_7FFFFA3A_63DA28BB.xml"/><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microsoft.com/office/2018/10/relationships/comments" Target="../comments/modernComment_7FFFFA32_A35F369B.xml"/><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36600" y="2821214"/>
            <a:ext cx="10515600" cy="1253907"/>
          </a:xfrm>
        </p:spPr>
        <p:txBody>
          <a:bodyPr>
            <a:noAutofit/>
          </a:bodyPr>
          <a:lstStyle/>
          <a:p>
            <a:pPr>
              <a:spcBef>
                <a:spcPts val="1200"/>
              </a:spcBef>
              <a:spcAft>
                <a:spcPts val="1200"/>
              </a:spcAft>
            </a:pPr>
            <a:br>
              <a:rPr lang="en-US"/>
            </a:br>
            <a:r>
              <a:rPr lang="en-US" sz="2800"/>
              <a:t>2026 National Ryan White Conference on HIV Care &amp; Treatment</a:t>
            </a:r>
            <a:br>
              <a:rPr lang="en-US"/>
            </a:br>
            <a:r>
              <a:rPr lang="en-US" sz="2800"/>
              <a:t>August XX, 2026</a:t>
            </a:r>
            <a:endParaRPr lang="en-US" sz="4400"/>
          </a:p>
        </p:txBody>
      </p:sp>
      <p:sp>
        <p:nvSpPr>
          <p:cNvPr id="3" name="Subtitle 2"/>
          <p:cNvSpPr>
            <a:spLocks noGrp="1"/>
          </p:cNvSpPr>
          <p:nvPr>
            <p:ph type="subTitle" idx="1"/>
          </p:nvPr>
        </p:nvSpPr>
        <p:spPr>
          <a:xfrm>
            <a:off x="272143" y="4060842"/>
            <a:ext cx="9748157" cy="810119"/>
          </a:xfrm>
        </p:spPr>
        <p:txBody>
          <a:bodyPr>
            <a:noAutofit/>
          </a:bodyPr>
          <a:lstStyle/>
          <a:p>
            <a:pPr lvl="0" algn="l">
              <a:spcBef>
                <a:spcPts val="0"/>
              </a:spcBef>
            </a:pPr>
            <a:r>
              <a:rPr lang="en-US" sz="2400" dirty="0"/>
              <a:t>Kwasi </a:t>
            </a:r>
            <a:r>
              <a:rPr lang="en-US" sz="2400" dirty="0" err="1"/>
              <a:t>Apraku</a:t>
            </a:r>
            <a:r>
              <a:rPr lang="en-US" sz="2400" dirty="0"/>
              <a:t>-Gyau, Sr. Management Analyst</a:t>
            </a:r>
          </a:p>
          <a:p>
            <a:pPr lvl="0" algn="l">
              <a:spcBef>
                <a:spcPts val="0"/>
              </a:spcBef>
            </a:pPr>
            <a:r>
              <a:rPr lang="en-US" sz="2400" dirty="0">
                <a:solidFill>
                  <a:srgbClr val="0F4D7B"/>
                </a:solidFill>
              </a:rPr>
              <a:t>HIV/AIDS Bureau (HAB)</a:t>
            </a:r>
            <a:endParaRPr lang="en-US" sz="3200" dirty="0"/>
          </a:p>
        </p:txBody>
      </p:sp>
      <p:sp>
        <p:nvSpPr>
          <p:cNvPr id="5" name="TextBox 4">
            <a:extLst>
              <a:ext uri="{FF2B5EF4-FFF2-40B4-BE49-F238E27FC236}">
                <a16:creationId xmlns:a16="http://schemas.microsoft.com/office/drawing/2014/main" id="{835CB084-4F28-DB9C-C8BD-5084F5F989D5}"/>
              </a:ext>
            </a:extLst>
          </p:cNvPr>
          <p:cNvSpPr txBox="1"/>
          <p:nvPr/>
        </p:nvSpPr>
        <p:spPr>
          <a:xfrm>
            <a:off x="1206500" y="1947507"/>
            <a:ext cx="10045700" cy="1261884"/>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a:noFill/>
                </a:ln>
                <a:solidFill>
                  <a:srgbClr val="0F4D7B"/>
                </a:solidFill>
                <a:effectLst/>
                <a:uLnTx/>
                <a:uFillTx/>
                <a:latin typeface="Calibri" panose="020F0502020204030204"/>
                <a:ea typeface="+mn-ea"/>
                <a:cs typeface="+mn-cs"/>
              </a:rPr>
              <a:t>Connecting the Dots: FHIR, CAREWare, and Better RSR Data</a:t>
            </a:r>
            <a:endParaRPr lang="en-US" sz="3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p:txBody>
      </p:sp>
    </p:spTree>
    <p:extLst>
      <p:ext uri="{BB962C8B-B14F-4D97-AF65-F5344CB8AC3E}">
        <p14:creationId xmlns:p14="http://schemas.microsoft.com/office/powerpoint/2010/main" val="12314976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D7A8A-AD47-6438-7A83-263819663166}"/>
              </a:ext>
            </a:extLst>
          </p:cNvPr>
          <p:cNvSpPr>
            <a:spLocks noGrp="1"/>
          </p:cNvSpPr>
          <p:nvPr>
            <p:ph type="title"/>
          </p:nvPr>
        </p:nvSpPr>
        <p:spPr>
          <a:xfrm>
            <a:off x="530578" y="1"/>
            <a:ext cx="11331222" cy="1066800"/>
          </a:xfrm>
        </p:spPr>
        <p:txBody>
          <a:bodyPr>
            <a:normAutofit fontScale="90000"/>
          </a:bodyPr>
          <a:lstStyle/>
          <a:p>
            <a:r>
              <a:rPr lang="en-US"/>
              <a:t>CAREWare and Fast Healthcare Interoperability Resources (FHIR) cont.</a:t>
            </a:r>
          </a:p>
        </p:txBody>
      </p:sp>
      <p:sp>
        <p:nvSpPr>
          <p:cNvPr id="3" name="Content Placeholder 2">
            <a:extLst>
              <a:ext uri="{FF2B5EF4-FFF2-40B4-BE49-F238E27FC236}">
                <a16:creationId xmlns:a16="http://schemas.microsoft.com/office/drawing/2014/main" id="{4E9482DE-4695-BEF6-EFBE-1ED328A6D0FB}"/>
              </a:ext>
            </a:extLst>
          </p:cNvPr>
          <p:cNvSpPr>
            <a:spLocks noGrp="1"/>
          </p:cNvSpPr>
          <p:nvPr>
            <p:ph idx="1"/>
          </p:nvPr>
        </p:nvSpPr>
        <p:spPr>
          <a:xfrm>
            <a:off x="829573" y="1233577"/>
            <a:ext cx="11190377" cy="5067300"/>
          </a:xfrm>
        </p:spPr>
        <p:txBody>
          <a:bodyPr>
            <a:normAutofit fontScale="92500" lnSpcReduction="20000"/>
          </a:bodyPr>
          <a:lstStyle/>
          <a:p>
            <a:pPr marL="0" indent="0">
              <a:buNone/>
            </a:pPr>
            <a:r>
              <a:rPr lang="en-US" sz="2400" b="1"/>
              <a:t>Purpose of FHIR</a:t>
            </a:r>
          </a:p>
          <a:p>
            <a:pPr marL="0" indent="0">
              <a:buNone/>
            </a:pPr>
            <a:r>
              <a:rPr lang="en-US" sz="2400"/>
              <a:t>FHIR is designed to:</a:t>
            </a:r>
          </a:p>
          <a:p>
            <a:r>
              <a:rPr lang="en-US" sz="2400" b="1"/>
              <a:t>Improve interoperability</a:t>
            </a:r>
            <a:r>
              <a:rPr lang="en-US" sz="2400"/>
              <a:t> between healthcare systems </a:t>
            </a:r>
          </a:p>
          <a:p>
            <a:r>
              <a:rPr lang="en-US" sz="2400" b="1"/>
              <a:t>Enable real-time data exchange</a:t>
            </a:r>
            <a:r>
              <a:rPr lang="en-US" sz="2400"/>
              <a:t> using Application Programming Interfaces (APIs) </a:t>
            </a:r>
          </a:p>
          <a:p>
            <a:r>
              <a:rPr lang="en-US" sz="2400" b="1"/>
              <a:t>Simplify integration</a:t>
            </a:r>
            <a:r>
              <a:rPr lang="en-US" sz="2400"/>
              <a:t> across platforms (EHRs, public health systems, reporting tools) </a:t>
            </a:r>
          </a:p>
          <a:p>
            <a:r>
              <a:rPr lang="en-US" sz="2400" b="1"/>
              <a:t>Support better care coordination and decision-making</a:t>
            </a:r>
            <a:r>
              <a:rPr lang="en-US" sz="2400"/>
              <a:t> </a:t>
            </a:r>
          </a:p>
          <a:p>
            <a:r>
              <a:rPr lang="en-US" sz="2400" b="1"/>
              <a:t>Reduce manual data entry and duplication</a:t>
            </a:r>
            <a:endParaRPr lang="en-US" sz="2400"/>
          </a:p>
          <a:p>
            <a:endParaRPr lang="en-US" sz="2400"/>
          </a:p>
          <a:p>
            <a:pPr marL="0" indent="0">
              <a:buNone/>
            </a:pPr>
            <a:r>
              <a:rPr lang="en-US" sz="2400" b="1"/>
              <a:t>CAREWare &amp; FHIR </a:t>
            </a:r>
          </a:p>
          <a:p>
            <a:pPr marL="0" indent="0">
              <a:buNone/>
            </a:pPr>
            <a:r>
              <a:rPr lang="en-US" sz="2400"/>
              <a:t>In recent contracts, the </a:t>
            </a:r>
            <a:r>
              <a:rPr lang="en-US" sz="2400" b="1"/>
              <a:t>build-out of a FHIR API within CAREWare</a:t>
            </a:r>
            <a:r>
              <a:rPr lang="en-US" sz="2400"/>
              <a:t> was added to:</a:t>
            </a:r>
          </a:p>
          <a:p>
            <a:r>
              <a:rPr lang="en-US" sz="2400"/>
              <a:t>Enable </a:t>
            </a:r>
            <a:r>
              <a:rPr lang="en-US" sz="2400" b="1"/>
              <a:t>standardized data exchange</a:t>
            </a:r>
            <a:r>
              <a:rPr lang="en-US" sz="2400"/>
              <a:t> between CAREWare and external systems (e.g., EHRs) </a:t>
            </a:r>
          </a:p>
          <a:p>
            <a:r>
              <a:rPr lang="en-US" sz="2400"/>
              <a:t>Support </a:t>
            </a:r>
            <a:r>
              <a:rPr lang="en-US" sz="2400" b="1"/>
              <a:t>automated reporting and data sharing</a:t>
            </a:r>
            <a:r>
              <a:rPr lang="en-US" sz="2400"/>
              <a:t> for Ryan White HIV/AIDS Program requirements </a:t>
            </a:r>
          </a:p>
          <a:p>
            <a:r>
              <a:rPr lang="en-US" sz="2400"/>
              <a:t>Improve </a:t>
            </a:r>
            <a:r>
              <a:rPr lang="en-US" sz="2400" b="1"/>
              <a:t>data quality and timeliness</a:t>
            </a:r>
            <a:r>
              <a:rPr lang="en-US" sz="2400"/>
              <a:t> </a:t>
            </a:r>
          </a:p>
          <a:p>
            <a:r>
              <a:rPr lang="en-US" sz="2400"/>
              <a:t>Lay the foundation for </a:t>
            </a:r>
            <a:r>
              <a:rPr lang="en-US" sz="2400" b="1"/>
              <a:t>scalable, interoperable public health infrastructure</a:t>
            </a:r>
            <a:endParaRPr lang="en-US" sz="2400"/>
          </a:p>
          <a:p>
            <a:endParaRPr lang="en-US"/>
          </a:p>
        </p:txBody>
      </p:sp>
      <p:sp>
        <p:nvSpPr>
          <p:cNvPr id="4" name="Slide Number Placeholder 3">
            <a:extLst>
              <a:ext uri="{FF2B5EF4-FFF2-40B4-BE49-F238E27FC236}">
                <a16:creationId xmlns:a16="http://schemas.microsoft.com/office/drawing/2014/main" id="{F8C2033A-B16E-94CD-681E-09B4E3CDC1A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CA865-404D-4A57-9AC1-FD3038CC100D}" type="slidenum">
              <a:rPr kumimoji="0" lang="en-US" sz="16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6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8272659"/>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CF9D0-4576-E04E-3406-11EB3C066C04}"/>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4FB38049-2717-E8C2-BB57-245446D00A41}"/>
              </a:ext>
            </a:extLst>
          </p:cNvPr>
          <p:cNvSpPr>
            <a:spLocks noGrp="1"/>
          </p:cNvSpPr>
          <p:nvPr>
            <p:ph idx="1"/>
          </p:nvPr>
        </p:nvSpPr>
        <p:spPr/>
        <p:txBody>
          <a:bodyPr/>
          <a:lstStyle/>
          <a:p>
            <a:pPr marL="457200" indent="-457200">
              <a:buFont typeface="Arial" panose="020B0604020202020204" pitchFamily="34" charset="0"/>
              <a:buChar char="•"/>
            </a:pPr>
            <a:r>
              <a:rPr lang="en-US"/>
              <a:t>Why this work matters</a:t>
            </a:r>
          </a:p>
          <a:p>
            <a:pPr marL="457200" indent="-457200">
              <a:buFont typeface="Arial" panose="020B0604020202020204" pitchFamily="34" charset="0"/>
              <a:buChar char="•"/>
            </a:pPr>
            <a:r>
              <a:rPr lang="en-US"/>
              <a:t>CAREWare and RSR basics</a:t>
            </a:r>
          </a:p>
          <a:p>
            <a:pPr marL="457200" indent="-457200">
              <a:buFont typeface="Arial" panose="020B0604020202020204" pitchFamily="34" charset="0"/>
              <a:buChar char="•"/>
            </a:pPr>
            <a:r>
              <a:rPr lang="en-US"/>
              <a:t>FHIR explained (non‑technical)</a:t>
            </a:r>
          </a:p>
          <a:p>
            <a:pPr marL="457200" indent="-457200">
              <a:buFont typeface="Arial" panose="020B0604020202020204" pitchFamily="34" charset="0"/>
              <a:buChar char="•"/>
            </a:pPr>
            <a:r>
              <a:rPr lang="en-US"/>
              <a:t>Pilot sites and architecture</a:t>
            </a:r>
          </a:p>
          <a:p>
            <a:pPr marL="457200" indent="-457200">
              <a:buFont typeface="Arial" panose="020B0604020202020204" pitchFamily="34" charset="0"/>
              <a:buChar char="•"/>
            </a:pPr>
            <a:r>
              <a:rPr lang="en-US"/>
              <a:t>Results and lessons learned</a:t>
            </a:r>
          </a:p>
          <a:p>
            <a:pPr marL="457200" indent="-457200">
              <a:buFont typeface="Arial" panose="020B0604020202020204" pitchFamily="34" charset="0"/>
              <a:buChar char="•"/>
            </a:pPr>
            <a:r>
              <a:rPr lang="en-US"/>
              <a:t>What’s next</a:t>
            </a:r>
          </a:p>
        </p:txBody>
      </p:sp>
    </p:spTree>
    <p:extLst>
      <p:ext uri="{BB962C8B-B14F-4D97-AF65-F5344CB8AC3E}">
        <p14:creationId xmlns:p14="http://schemas.microsoft.com/office/powerpoint/2010/main" val="2797292014"/>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18C8A-4833-17D9-CE9B-509CD0211BB5}"/>
              </a:ext>
            </a:extLst>
          </p:cNvPr>
          <p:cNvSpPr>
            <a:spLocks noGrp="1"/>
          </p:cNvSpPr>
          <p:nvPr>
            <p:ph type="title"/>
          </p:nvPr>
        </p:nvSpPr>
        <p:spPr/>
        <p:txBody>
          <a:bodyPr/>
          <a:lstStyle/>
          <a:p>
            <a:r>
              <a:rPr lang="en-US"/>
              <a:t>Terms / Acronyms</a:t>
            </a:r>
          </a:p>
        </p:txBody>
      </p:sp>
      <p:sp>
        <p:nvSpPr>
          <p:cNvPr id="3" name="Content Placeholder 2">
            <a:extLst>
              <a:ext uri="{FF2B5EF4-FFF2-40B4-BE49-F238E27FC236}">
                <a16:creationId xmlns:a16="http://schemas.microsoft.com/office/drawing/2014/main" id="{0CAE6406-873E-5358-4CE3-D1148DB6DD9A}"/>
              </a:ext>
            </a:extLst>
          </p:cNvPr>
          <p:cNvSpPr>
            <a:spLocks noGrp="1"/>
          </p:cNvSpPr>
          <p:nvPr>
            <p:ph idx="1"/>
          </p:nvPr>
        </p:nvSpPr>
        <p:spPr/>
        <p:txBody>
          <a:bodyPr>
            <a:normAutofit fontScale="85000" lnSpcReduction="20000"/>
          </a:bodyPr>
          <a:lstStyle/>
          <a:p>
            <a:r>
              <a:rPr lang="en-US" b="1" dirty="0"/>
              <a:t>Ryan White Program Terms</a:t>
            </a:r>
          </a:p>
          <a:p>
            <a:pPr marL="457200" indent="-457200">
              <a:buFont typeface="Arial" panose="020B0604020202020204" pitchFamily="34" charset="0"/>
              <a:buChar char="•"/>
            </a:pPr>
            <a:r>
              <a:rPr lang="en-US" b="1" dirty="0"/>
              <a:t>HRSA</a:t>
            </a:r>
            <a:r>
              <a:rPr lang="en-US" dirty="0"/>
              <a:t> — </a:t>
            </a:r>
            <a:r>
              <a:rPr lang="en-US" b="1" dirty="0"/>
              <a:t>Health Resources and Services Administration</a:t>
            </a:r>
            <a:r>
              <a:rPr lang="en-US" dirty="0"/>
              <a:t>; the federal agency that oversees the program.</a:t>
            </a:r>
          </a:p>
          <a:p>
            <a:pPr marL="457200" indent="-457200">
              <a:buFont typeface="Arial" panose="020B0604020202020204" pitchFamily="34" charset="0"/>
              <a:buChar char="•"/>
            </a:pPr>
            <a:r>
              <a:rPr lang="en-US" b="1" dirty="0"/>
              <a:t>HAB</a:t>
            </a:r>
            <a:r>
              <a:rPr lang="en-US" dirty="0"/>
              <a:t> — </a:t>
            </a:r>
            <a:r>
              <a:rPr lang="en-US" b="1" dirty="0"/>
              <a:t>HIV/AIDS Bureau</a:t>
            </a:r>
            <a:r>
              <a:rPr lang="en-US" dirty="0"/>
              <a:t>; the HRSA bureau for HIV care and treatment.</a:t>
            </a:r>
          </a:p>
          <a:p>
            <a:pPr marL="457200" indent="-457200">
              <a:buFont typeface="Arial" panose="020B0604020202020204" pitchFamily="34" charset="0"/>
              <a:buChar char="•"/>
            </a:pPr>
            <a:r>
              <a:rPr lang="en-US" b="1" dirty="0"/>
              <a:t>RWHAP</a:t>
            </a:r>
            <a:r>
              <a:rPr lang="en-US" dirty="0"/>
              <a:t> — </a:t>
            </a:r>
            <a:r>
              <a:rPr lang="en-US" b="1" dirty="0"/>
              <a:t>Ryan White HIV/AIDS Program</a:t>
            </a:r>
            <a:r>
              <a:rPr lang="en-US" dirty="0"/>
              <a:t>; the federal HIV care and support program.</a:t>
            </a:r>
          </a:p>
          <a:p>
            <a:pPr marL="457200" indent="-457200">
              <a:buFont typeface="Arial" panose="020B0604020202020204" pitchFamily="34" charset="0"/>
              <a:buChar char="•"/>
            </a:pPr>
            <a:r>
              <a:rPr lang="en-US" b="1" dirty="0"/>
              <a:t>RSR</a:t>
            </a:r>
            <a:r>
              <a:rPr lang="en-US" dirty="0"/>
              <a:t> — </a:t>
            </a:r>
            <a:r>
              <a:rPr lang="en-US" b="1" dirty="0"/>
              <a:t>Ryan White Services Report</a:t>
            </a:r>
            <a:r>
              <a:rPr lang="en-US" dirty="0"/>
              <a:t>; the required annual Ryan White data report.</a:t>
            </a:r>
          </a:p>
          <a:p>
            <a:pPr marL="457200" indent="-457200">
              <a:buFont typeface="Arial" panose="020B0604020202020204" pitchFamily="34" charset="0"/>
              <a:buChar char="•"/>
            </a:pPr>
            <a:r>
              <a:rPr lang="en-US" b="1" dirty="0"/>
              <a:t>RWP 2030</a:t>
            </a:r>
            <a:r>
              <a:rPr lang="en-US" dirty="0"/>
              <a:t> — </a:t>
            </a:r>
            <a:r>
              <a:rPr lang="en-US" b="1" dirty="0"/>
              <a:t>Ryan White Program 2030</a:t>
            </a:r>
            <a:r>
              <a:rPr lang="en-US" dirty="0"/>
              <a:t>; HAB’s framework for future program strategy.</a:t>
            </a:r>
          </a:p>
          <a:p>
            <a:pPr marL="457200" indent="-457200">
              <a:buFont typeface="Arial" panose="020B0604020202020204" pitchFamily="34" charset="0"/>
              <a:buChar char="•"/>
            </a:pPr>
            <a:r>
              <a:rPr lang="en-US" b="1" dirty="0"/>
              <a:t>EHE</a:t>
            </a:r>
            <a:r>
              <a:rPr lang="en-US" dirty="0"/>
              <a:t> — </a:t>
            </a:r>
            <a:r>
              <a:rPr lang="en-US" b="1" dirty="0"/>
              <a:t>Ending the HIV Epidemic in the U.S. Initiative</a:t>
            </a:r>
            <a:r>
              <a:rPr lang="en-US" dirty="0"/>
              <a:t>; the federal initiative to reduce new HIV infections.</a:t>
            </a:r>
          </a:p>
          <a:p>
            <a:pPr marL="457200" indent="-457200">
              <a:buFont typeface="Arial" panose="020B0604020202020204" pitchFamily="34" charset="0"/>
              <a:buChar char="•"/>
            </a:pPr>
            <a:r>
              <a:rPr lang="en-US" b="1" dirty="0"/>
              <a:t>OAHS</a:t>
            </a:r>
            <a:r>
              <a:rPr lang="en-US" dirty="0"/>
              <a:t> — </a:t>
            </a:r>
            <a:r>
              <a:rPr lang="en-US" b="1" dirty="0"/>
              <a:t>Outpatient Ambulatory Health Services</a:t>
            </a:r>
            <a:r>
              <a:rPr lang="en-US" dirty="0"/>
              <a:t>; routine outpatient medical care services.</a:t>
            </a:r>
          </a:p>
          <a:p>
            <a:endParaRPr lang="en-US" dirty="0"/>
          </a:p>
        </p:txBody>
      </p:sp>
    </p:spTree>
    <p:extLst>
      <p:ext uri="{BB962C8B-B14F-4D97-AF65-F5344CB8AC3E}">
        <p14:creationId xmlns:p14="http://schemas.microsoft.com/office/powerpoint/2010/main" val="157002244"/>
      </p:ext>
    </p:extLst>
  </p:cSld>
  <p:clrMapOvr>
    <a:masterClrMapping/>
  </p:clrMapOvr>
  <p:extLst>
    <p:ext uri="{6950BFC3-D8DA-4A85-94F7-54DA5524770B}">
      <p188:commentRel xmlns:p188="http://schemas.microsoft.com/office/powerpoint/2018/8/main" r:id="rId2"/>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7B5803-592E-B393-1E69-F9F64ACEFB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77B467-31D5-B493-AFE9-C0FD2BA90878}"/>
              </a:ext>
            </a:extLst>
          </p:cNvPr>
          <p:cNvSpPr>
            <a:spLocks noGrp="1"/>
          </p:cNvSpPr>
          <p:nvPr>
            <p:ph type="title"/>
          </p:nvPr>
        </p:nvSpPr>
        <p:spPr/>
        <p:txBody>
          <a:bodyPr/>
          <a:lstStyle/>
          <a:p>
            <a:r>
              <a:rPr lang="en-US"/>
              <a:t>Terms / Acronyms</a:t>
            </a:r>
          </a:p>
        </p:txBody>
      </p:sp>
      <p:sp>
        <p:nvSpPr>
          <p:cNvPr id="3" name="Content Placeholder 2">
            <a:extLst>
              <a:ext uri="{FF2B5EF4-FFF2-40B4-BE49-F238E27FC236}">
                <a16:creationId xmlns:a16="http://schemas.microsoft.com/office/drawing/2014/main" id="{358FAB27-FF83-E0A2-74A3-3C914905FF79}"/>
              </a:ext>
            </a:extLst>
          </p:cNvPr>
          <p:cNvSpPr>
            <a:spLocks noGrp="1"/>
          </p:cNvSpPr>
          <p:nvPr>
            <p:ph idx="1"/>
          </p:nvPr>
        </p:nvSpPr>
        <p:spPr/>
        <p:txBody>
          <a:bodyPr>
            <a:normAutofit fontScale="85000" lnSpcReduction="20000"/>
          </a:bodyPr>
          <a:lstStyle/>
          <a:p>
            <a:r>
              <a:rPr lang="en-US" b="1" dirty="0"/>
              <a:t>CAREWare + Interoperability</a:t>
            </a:r>
          </a:p>
          <a:p>
            <a:pPr marL="457200" indent="-457200">
              <a:buFont typeface="Arial" panose="020B0604020202020204" pitchFamily="34" charset="0"/>
              <a:buChar char="•"/>
            </a:pPr>
            <a:r>
              <a:rPr lang="en-US" b="1" dirty="0"/>
              <a:t>CAREWare</a:t>
            </a:r>
            <a:r>
              <a:rPr lang="en-US" dirty="0"/>
              <a:t> — a reporting system for Ryan White client-level data.</a:t>
            </a:r>
          </a:p>
          <a:p>
            <a:pPr marL="457200" indent="-457200">
              <a:buFont typeface="Arial" panose="020B0604020202020204" pitchFamily="34" charset="0"/>
              <a:buChar char="•"/>
            </a:pPr>
            <a:r>
              <a:rPr lang="en-US" b="1" dirty="0"/>
              <a:t>FHIR</a:t>
            </a:r>
            <a:r>
              <a:rPr lang="en-US" dirty="0"/>
              <a:t> — </a:t>
            </a:r>
            <a:r>
              <a:rPr lang="en-US" b="1" dirty="0"/>
              <a:t>Fast Healthcare Interoperability Resources</a:t>
            </a:r>
            <a:r>
              <a:rPr lang="en-US" dirty="0"/>
              <a:t>; a standard for exchanging health data.</a:t>
            </a:r>
          </a:p>
          <a:p>
            <a:pPr marL="457200" indent="-457200">
              <a:buFont typeface="Arial" panose="020B0604020202020204" pitchFamily="34" charset="0"/>
              <a:buChar char="•"/>
            </a:pPr>
            <a:r>
              <a:rPr lang="en-US" b="1" dirty="0"/>
              <a:t>HL7</a:t>
            </a:r>
            <a:r>
              <a:rPr lang="en-US" dirty="0"/>
              <a:t> — </a:t>
            </a:r>
            <a:r>
              <a:rPr lang="en-US" b="1" dirty="0"/>
              <a:t>Health Level Seven</a:t>
            </a:r>
            <a:r>
              <a:rPr lang="en-US" dirty="0"/>
              <a:t>; the healthcare standards organization, and commonly shorthand for its data-exchange standards/protocols used to send health information between systems.</a:t>
            </a:r>
          </a:p>
          <a:p>
            <a:pPr marL="457200" indent="-457200">
              <a:buFont typeface="Arial" panose="020B0604020202020204" pitchFamily="34" charset="0"/>
              <a:buChar char="•"/>
            </a:pPr>
            <a:r>
              <a:rPr lang="en-US" b="1" dirty="0"/>
              <a:t>API</a:t>
            </a:r>
            <a:r>
              <a:rPr lang="en-US" dirty="0"/>
              <a:t> — </a:t>
            </a:r>
            <a:r>
              <a:rPr lang="en-US" b="1" dirty="0"/>
              <a:t>Application Programming Interface</a:t>
            </a:r>
            <a:r>
              <a:rPr lang="en-US" dirty="0"/>
              <a:t>; a way for systems to exchange data.</a:t>
            </a:r>
          </a:p>
          <a:p>
            <a:pPr marL="457200" indent="-457200">
              <a:buFont typeface="Arial" panose="020B0604020202020204" pitchFamily="34" charset="0"/>
              <a:buChar char="•"/>
            </a:pPr>
            <a:r>
              <a:rPr lang="en-US" b="1" dirty="0"/>
              <a:t>EHR</a:t>
            </a:r>
            <a:r>
              <a:rPr lang="en-US" dirty="0"/>
              <a:t> — </a:t>
            </a:r>
            <a:r>
              <a:rPr lang="en-US" b="1" dirty="0"/>
              <a:t>Electronic Health Record</a:t>
            </a:r>
            <a:r>
              <a:rPr lang="en-US" dirty="0"/>
              <a:t>; a digital patient health record.</a:t>
            </a:r>
          </a:p>
          <a:p>
            <a:pPr marL="457200" indent="-457200">
              <a:buFont typeface="Arial" panose="020B0604020202020204" pitchFamily="34" charset="0"/>
              <a:buChar char="•"/>
            </a:pPr>
            <a:r>
              <a:rPr lang="en-US" b="1" dirty="0"/>
              <a:t>EMR</a:t>
            </a:r>
            <a:r>
              <a:rPr lang="en-US" dirty="0"/>
              <a:t> — </a:t>
            </a:r>
            <a:r>
              <a:rPr lang="en-US" b="1" dirty="0"/>
              <a:t>Electronic Medical Record</a:t>
            </a:r>
            <a:r>
              <a:rPr lang="en-US" dirty="0"/>
              <a:t>; a digital medical record within a provider system.</a:t>
            </a:r>
          </a:p>
          <a:p>
            <a:pPr marL="457200" indent="-457200">
              <a:buFont typeface="Arial" panose="020B0604020202020204" pitchFamily="34" charset="0"/>
              <a:buChar char="•"/>
            </a:pPr>
            <a:r>
              <a:rPr lang="en-US" b="1" dirty="0"/>
              <a:t>US Core</a:t>
            </a:r>
            <a:r>
              <a:rPr lang="en-US" dirty="0"/>
              <a:t> — </a:t>
            </a:r>
            <a:r>
              <a:rPr lang="en-US" b="1" dirty="0"/>
              <a:t>United States Core Data for Interoperability</a:t>
            </a:r>
            <a:r>
              <a:rPr lang="en-US" dirty="0"/>
              <a:t>; standard U.S. FHIR data profiles.</a:t>
            </a:r>
          </a:p>
        </p:txBody>
      </p:sp>
    </p:spTree>
    <p:extLst>
      <p:ext uri="{BB962C8B-B14F-4D97-AF65-F5344CB8AC3E}">
        <p14:creationId xmlns:p14="http://schemas.microsoft.com/office/powerpoint/2010/main" val="2239992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66B80-A0C1-C5BE-0630-EC8478FC22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287937-34B2-5DEB-B12B-B15ABE3895D6}"/>
              </a:ext>
            </a:extLst>
          </p:cNvPr>
          <p:cNvSpPr>
            <a:spLocks noGrp="1"/>
          </p:cNvSpPr>
          <p:nvPr>
            <p:ph type="title"/>
          </p:nvPr>
        </p:nvSpPr>
        <p:spPr/>
        <p:txBody>
          <a:bodyPr/>
          <a:lstStyle/>
          <a:p>
            <a:r>
              <a:rPr lang="en-US"/>
              <a:t>Terms / Acronyms</a:t>
            </a:r>
          </a:p>
        </p:txBody>
      </p:sp>
      <p:sp>
        <p:nvSpPr>
          <p:cNvPr id="3" name="Content Placeholder 2">
            <a:extLst>
              <a:ext uri="{FF2B5EF4-FFF2-40B4-BE49-F238E27FC236}">
                <a16:creationId xmlns:a16="http://schemas.microsoft.com/office/drawing/2014/main" id="{AB707900-A6CA-2D1C-2EF7-DBCEF0822971}"/>
              </a:ext>
            </a:extLst>
          </p:cNvPr>
          <p:cNvSpPr>
            <a:spLocks noGrp="1"/>
          </p:cNvSpPr>
          <p:nvPr>
            <p:ph idx="1"/>
          </p:nvPr>
        </p:nvSpPr>
        <p:spPr/>
        <p:txBody>
          <a:bodyPr>
            <a:normAutofit fontScale="85000" lnSpcReduction="20000"/>
          </a:bodyPr>
          <a:lstStyle/>
          <a:p>
            <a:r>
              <a:rPr lang="en-US" b="1"/>
              <a:t>Clinical / Technical Standards</a:t>
            </a:r>
          </a:p>
          <a:p>
            <a:pPr marL="457200" indent="-457200">
              <a:buFont typeface="Arial" panose="020B0604020202020204" pitchFamily="34" charset="0"/>
              <a:buChar char="•"/>
            </a:pPr>
            <a:r>
              <a:rPr lang="en-US" b="1"/>
              <a:t>LOINC</a:t>
            </a:r>
            <a:r>
              <a:rPr lang="en-US"/>
              <a:t> — </a:t>
            </a:r>
            <a:r>
              <a:rPr lang="en-US" b="1"/>
              <a:t>Logical Observation Identifiers Names and Codes</a:t>
            </a:r>
            <a:r>
              <a:rPr lang="en-US"/>
              <a:t>; a standard for lab and observation codes.</a:t>
            </a:r>
          </a:p>
          <a:p>
            <a:pPr marL="457200" indent="-457200">
              <a:buFont typeface="Arial" panose="020B0604020202020204" pitchFamily="34" charset="0"/>
              <a:buChar char="•"/>
            </a:pPr>
            <a:r>
              <a:rPr lang="en-US" b="1" err="1"/>
              <a:t>RxNorm</a:t>
            </a:r>
            <a:r>
              <a:rPr lang="en-US"/>
              <a:t> — </a:t>
            </a:r>
            <a:r>
              <a:rPr lang="en-US" b="1"/>
              <a:t>Normalized names for clinical drugs</a:t>
            </a:r>
            <a:r>
              <a:rPr lang="en-US"/>
              <a:t>; a standard for medication names and codes.</a:t>
            </a:r>
          </a:p>
          <a:p>
            <a:pPr marL="457200" indent="-457200">
              <a:buFont typeface="Arial" panose="020B0604020202020204" pitchFamily="34" charset="0"/>
              <a:buChar char="•"/>
            </a:pPr>
            <a:r>
              <a:rPr lang="en-US" b="1"/>
              <a:t>ICD-10</a:t>
            </a:r>
            <a:r>
              <a:rPr lang="en-US"/>
              <a:t> — </a:t>
            </a:r>
            <a:r>
              <a:rPr lang="en-US" b="1"/>
              <a:t>International Classification of Diseases, Tenth Revision</a:t>
            </a:r>
            <a:r>
              <a:rPr lang="en-US"/>
              <a:t>; a standard for diagnosis codes.</a:t>
            </a:r>
          </a:p>
          <a:p>
            <a:pPr marL="457200" indent="-457200">
              <a:buFont typeface="Arial" panose="020B0604020202020204" pitchFamily="34" charset="0"/>
              <a:buChar char="•"/>
            </a:pPr>
            <a:r>
              <a:rPr lang="en-US" b="1"/>
              <a:t>JSON</a:t>
            </a:r>
            <a:r>
              <a:rPr lang="en-US"/>
              <a:t> — </a:t>
            </a:r>
            <a:r>
              <a:rPr lang="en-US" b="1"/>
              <a:t>JavaScript Object Notation</a:t>
            </a:r>
            <a:r>
              <a:rPr lang="en-US"/>
              <a:t>; a common format for structured data exchange.</a:t>
            </a:r>
          </a:p>
          <a:p>
            <a:pPr marL="457200" indent="-457200">
              <a:buFont typeface="Arial" panose="020B0604020202020204" pitchFamily="34" charset="0"/>
              <a:buChar char="•"/>
            </a:pPr>
            <a:r>
              <a:rPr lang="en-US" b="1"/>
              <a:t>TLS 1.2</a:t>
            </a:r>
            <a:r>
              <a:rPr lang="en-US"/>
              <a:t> — </a:t>
            </a:r>
            <a:r>
              <a:rPr lang="en-US" b="1"/>
              <a:t>Transport Layer Security, version 1.2</a:t>
            </a:r>
            <a:r>
              <a:rPr lang="en-US"/>
              <a:t>; a security protocol for encrypted connections.</a:t>
            </a:r>
          </a:p>
          <a:p>
            <a:pPr marL="457200" indent="-457200">
              <a:buFont typeface="Arial" panose="020B0604020202020204" pitchFamily="34" charset="0"/>
              <a:buChar char="•"/>
            </a:pPr>
            <a:r>
              <a:rPr lang="en-US" b="1"/>
              <a:t>CWFP</a:t>
            </a:r>
            <a:r>
              <a:rPr lang="en-US"/>
              <a:t> — </a:t>
            </a:r>
            <a:r>
              <a:rPr lang="en-US" b="1" err="1"/>
              <a:t>cwFhirPath</a:t>
            </a:r>
            <a:r>
              <a:rPr lang="en-US"/>
              <a:t>; the CAREWare FHIR pathing file used to locate values in returned FHIR JSON and map them into PDI/CAREWare import fields.</a:t>
            </a:r>
          </a:p>
        </p:txBody>
      </p:sp>
    </p:spTree>
    <p:extLst>
      <p:ext uri="{BB962C8B-B14F-4D97-AF65-F5344CB8AC3E}">
        <p14:creationId xmlns:p14="http://schemas.microsoft.com/office/powerpoint/2010/main" val="19980676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BFC83A-66DD-28CB-072D-5CF2814822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FD0593-3F5A-90FB-D36F-5A34EFBC6386}"/>
              </a:ext>
            </a:extLst>
          </p:cNvPr>
          <p:cNvSpPr>
            <a:spLocks noGrp="1"/>
          </p:cNvSpPr>
          <p:nvPr>
            <p:ph type="title"/>
          </p:nvPr>
        </p:nvSpPr>
        <p:spPr/>
        <p:txBody>
          <a:bodyPr>
            <a:normAutofit fontScale="90000"/>
          </a:bodyPr>
          <a:lstStyle/>
          <a:p>
            <a:r>
              <a:rPr lang="en-US"/>
              <a:t>RSR Data Collection Challenges</a:t>
            </a:r>
          </a:p>
        </p:txBody>
      </p:sp>
      <p:sp>
        <p:nvSpPr>
          <p:cNvPr id="3" name="Content Placeholder 2">
            <a:extLst>
              <a:ext uri="{FF2B5EF4-FFF2-40B4-BE49-F238E27FC236}">
                <a16:creationId xmlns:a16="http://schemas.microsoft.com/office/drawing/2014/main" id="{8FC89EE3-4BFD-F098-81FC-5921D05F2288}"/>
              </a:ext>
            </a:extLst>
          </p:cNvPr>
          <p:cNvSpPr>
            <a:spLocks noGrp="1"/>
          </p:cNvSpPr>
          <p:nvPr>
            <p:ph idx="1"/>
          </p:nvPr>
        </p:nvSpPr>
        <p:spPr>
          <a:xfrm>
            <a:off x="838201" y="1368735"/>
            <a:ext cx="5439508" cy="4701325"/>
          </a:xfrm>
        </p:spPr>
        <p:txBody>
          <a:bodyPr/>
          <a:lstStyle/>
          <a:p>
            <a:pPr marL="457200" indent="-457200">
              <a:buFont typeface="Arial" panose="020B0604020202020204" pitchFamily="34" charset="0"/>
              <a:buChar char="•"/>
            </a:pPr>
            <a:r>
              <a:rPr lang="en-US"/>
              <a:t>Manual data entry burden</a:t>
            </a:r>
          </a:p>
          <a:p>
            <a:pPr marL="457200" indent="-457200">
              <a:buFont typeface="Arial" panose="020B0604020202020204" pitchFamily="34" charset="0"/>
              <a:buChar char="•"/>
            </a:pPr>
            <a:r>
              <a:rPr lang="en-US"/>
              <a:t>Data duplication</a:t>
            </a:r>
          </a:p>
          <a:p>
            <a:pPr marL="457200" indent="-457200">
              <a:buFont typeface="Arial" panose="020B0604020202020204" pitchFamily="34" charset="0"/>
              <a:buChar char="•"/>
            </a:pPr>
            <a:r>
              <a:rPr lang="en-US"/>
              <a:t>Accuracy and timing issues</a:t>
            </a:r>
          </a:p>
          <a:p>
            <a:pPr marL="457200" indent="-457200">
              <a:buFont typeface="Arial" panose="020B0604020202020204" pitchFamily="34" charset="0"/>
              <a:buChar char="•"/>
            </a:pPr>
            <a:r>
              <a:rPr lang="en-US"/>
              <a:t>Subrecipient staff and data manager churn/training</a:t>
            </a:r>
          </a:p>
        </p:txBody>
      </p:sp>
      <p:pic>
        <p:nvPicPr>
          <p:cNvPr id="5" name="Picture 4">
            <a:extLst>
              <a:ext uri="{FF2B5EF4-FFF2-40B4-BE49-F238E27FC236}">
                <a16:creationId xmlns:a16="http://schemas.microsoft.com/office/drawing/2014/main" id="{214540DA-E10F-E387-F3D9-DC592C069ABC}"/>
              </a:ext>
            </a:extLst>
          </p:cNvPr>
          <p:cNvPicPr>
            <a:picLocks noChangeAspect="1"/>
          </p:cNvPicPr>
          <p:nvPr/>
        </p:nvPicPr>
        <p:blipFill>
          <a:blip r:embed="rId3"/>
          <a:srcRect t="13502" b="14354"/>
          <a:stretch>
            <a:fillRect/>
          </a:stretch>
        </p:blipFill>
        <p:spPr>
          <a:xfrm>
            <a:off x="6707199" y="2137026"/>
            <a:ext cx="4646601" cy="3352239"/>
          </a:xfrm>
          <a:prstGeom prst="rect">
            <a:avLst/>
          </a:prstGeom>
        </p:spPr>
      </p:pic>
    </p:spTree>
    <p:extLst>
      <p:ext uri="{BB962C8B-B14F-4D97-AF65-F5344CB8AC3E}">
        <p14:creationId xmlns:p14="http://schemas.microsoft.com/office/powerpoint/2010/main" val="32862911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A3106-9CEF-3A2D-6096-4E43B6B525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4A75EE-FC68-483B-9D30-A43373A30E42}"/>
              </a:ext>
            </a:extLst>
          </p:cNvPr>
          <p:cNvSpPr>
            <a:spLocks noGrp="1"/>
          </p:cNvSpPr>
          <p:nvPr>
            <p:ph type="title"/>
          </p:nvPr>
        </p:nvSpPr>
        <p:spPr>
          <a:xfrm>
            <a:off x="838200" y="0"/>
            <a:ext cx="10263692" cy="1186774"/>
          </a:xfrm>
        </p:spPr>
        <p:txBody>
          <a:bodyPr>
            <a:normAutofit fontScale="90000"/>
          </a:bodyPr>
          <a:lstStyle/>
          <a:p>
            <a:r>
              <a:rPr lang="en-US"/>
              <a:t>CAREWare and the RSR (a Quick Refresher)</a:t>
            </a:r>
          </a:p>
        </p:txBody>
      </p:sp>
      <p:sp>
        <p:nvSpPr>
          <p:cNvPr id="3" name="Content Placeholder 2">
            <a:extLst>
              <a:ext uri="{FF2B5EF4-FFF2-40B4-BE49-F238E27FC236}">
                <a16:creationId xmlns:a16="http://schemas.microsoft.com/office/drawing/2014/main" id="{CDB7130B-F55C-D7B1-93CC-F03887E710C9}"/>
              </a:ext>
            </a:extLst>
          </p:cNvPr>
          <p:cNvSpPr>
            <a:spLocks noGrp="1"/>
          </p:cNvSpPr>
          <p:nvPr>
            <p:ph idx="1"/>
          </p:nvPr>
        </p:nvSpPr>
        <p:spPr/>
        <p:txBody>
          <a:bodyPr/>
          <a:lstStyle/>
          <a:p>
            <a:pPr marL="457200" indent="-457200">
              <a:buFont typeface="Arial" panose="020B0604020202020204" pitchFamily="34" charset="0"/>
              <a:buChar char="•"/>
            </a:pPr>
            <a:r>
              <a:rPr lang="en-US" dirty="0"/>
              <a:t>CAREWare supports Ryan White HIV/AIDS Program reporting</a:t>
            </a:r>
          </a:p>
          <a:p>
            <a:pPr marL="457200" indent="-457200">
              <a:buFont typeface="Arial" panose="020B0604020202020204" pitchFamily="34" charset="0"/>
              <a:buChar char="•"/>
            </a:pPr>
            <a:r>
              <a:rPr lang="en-US" dirty="0"/>
              <a:t>The RSR is a core federal reporting requirement for Ryan White HIV/AIDS Program grants recipients and their subrecipients</a:t>
            </a:r>
          </a:p>
          <a:p>
            <a:pPr marL="457200" indent="-457200">
              <a:buFont typeface="Arial" panose="020B0604020202020204" pitchFamily="34" charset="0"/>
              <a:buChar char="•"/>
            </a:pPr>
            <a:r>
              <a:rPr lang="en-US" dirty="0"/>
              <a:t>Data accuracy directly impacts oversight and funding</a:t>
            </a:r>
          </a:p>
        </p:txBody>
      </p:sp>
      <p:pic>
        <p:nvPicPr>
          <p:cNvPr id="5" name="Picture 4">
            <a:extLst>
              <a:ext uri="{FF2B5EF4-FFF2-40B4-BE49-F238E27FC236}">
                <a16:creationId xmlns:a16="http://schemas.microsoft.com/office/drawing/2014/main" id="{15E810EE-6BDC-EA89-EF14-EDA3BAABCF8F}"/>
              </a:ext>
            </a:extLst>
          </p:cNvPr>
          <p:cNvPicPr>
            <a:picLocks noChangeAspect="1"/>
          </p:cNvPicPr>
          <p:nvPr/>
        </p:nvPicPr>
        <p:blipFill>
          <a:blip r:embed="rId4"/>
          <a:stretch>
            <a:fillRect/>
          </a:stretch>
        </p:blipFill>
        <p:spPr>
          <a:xfrm>
            <a:off x="3821794" y="3719397"/>
            <a:ext cx="4548411" cy="1434848"/>
          </a:xfrm>
          <a:prstGeom prst="rect">
            <a:avLst/>
          </a:prstGeom>
        </p:spPr>
      </p:pic>
    </p:spTree>
    <p:extLst>
      <p:ext uri="{BB962C8B-B14F-4D97-AF65-F5344CB8AC3E}">
        <p14:creationId xmlns:p14="http://schemas.microsoft.com/office/powerpoint/2010/main" val="4282948973"/>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F18C1-46B6-669B-A550-6D7A62EAE0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DDEBD3-B8D7-AAEC-A279-CF4994CFFFD6}"/>
              </a:ext>
            </a:extLst>
          </p:cNvPr>
          <p:cNvSpPr>
            <a:spLocks noGrp="1"/>
          </p:cNvSpPr>
          <p:nvPr>
            <p:ph type="title"/>
          </p:nvPr>
        </p:nvSpPr>
        <p:spPr>
          <a:xfrm>
            <a:off x="838199" y="-1"/>
            <a:ext cx="7410855" cy="1196501"/>
          </a:xfrm>
        </p:spPr>
        <p:txBody>
          <a:bodyPr anchor="ctr">
            <a:normAutofit/>
          </a:bodyPr>
          <a:lstStyle/>
          <a:p>
            <a:r>
              <a:rPr lang="en-US"/>
              <a:t>The Interoperability Gap</a:t>
            </a:r>
          </a:p>
        </p:txBody>
      </p:sp>
      <p:sp>
        <p:nvSpPr>
          <p:cNvPr id="3" name="Content Placeholder 2">
            <a:extLst>
              <a:ext uri="{FF2B5EF4-FFF2-40B4-BE49-F238E27FC236}">
                <a16:creationId xmlns:a16="http://schemas.microsoft.com/office/drawing/2014/main" id="{11D1ED7C-4EDF-0256-DDD2-F2B9300DF689}"/>
              </a:ext>
            </a:extLst>
          </p:cNvPr>
          <p:cNvSpPr>
            <a:spLocks noGrp="1"/>
          </p:cNvSpPr>
          <p:nvPr>
            <p:ph sz="half" idx="1"/>
          </p:nvPr>
        </p:nvSpPr>
        <p:spPr>
          <a:xfrm>
            <a:off x="334993" y="1466192"/>
            <a:ext cx="5742316" cy="4710771"/>
          </a:xfrm>
        </p:spPr>
        <p:txBody>
          <a:bodyPr vert="horz" lIns="91440" tIns="45720" rIns="91440" bIns="45720" rtlCol="0" anchor="t">
            <a:noAutofit/>
          </a:bodyPr>
          <a:lstStyle/>
          <a:p>
            <a:pPr marL="457200" indent="-457200">
              <a:buFont typeface="Arial" panose="020B0604020202020204" pitchFamily="34" charset="0"/>
              <a:buChar char="•"/>
            </a:pPr>
            <a:r>
              <a:rPr lang="en-US" sz="2000" dirty="0"/>
              <a:t>Most RSR data already exists in EHRs (electronic health records)</a:t>
            </a:r>
          </a:p>
          <a:p>
            <a:pPr marL="914400" lvl="1" indent="-457200"/>
            <a:r>
              <a:rPr lang="en-US" sz="2000" dirty="0"/>
              <a:t>Demographic, clinical, some service data</a:t>
            </a:r>
          </a:p>
          <a:p>
            <a:pPr marL="457200" indent="-457200">
              <a:buFont typeface="Arial" panose="020B0604020202020204" pitchFamily="34" charset="0"/>
              <a:buChar char="•"/>
            </a:pPr>
            <a:r>
              <a:rPr lang="en-US" sz="2000" dirty="0"/>
              <a:t>CAREWare often requires manual data entry due to lack of import and interface implementations or specialized reporting requirements</a:t>
            </a:r>
          </a:p>
          <a:p>
            <a:pPr marL="457200" indent="-457200">
              <a:buFont typeface="Arial" panose="020B0604020202020204" pitchFamily="34" charset="0"/>
              <a:buChar char="•"/>
            </a:pPr>
            <a:r>
              <a:rPr lang="en-US" sz="2000" dirty="0"/>
              <a:t>When there is an import or interface, lack of standardized exchange increases burden</a:t>
            </a:r>
          </a:p>
          <a:p>
            <a:pPr marL="457200" indent="-457200">
              <a:buFont typeface="Arial" panose="020B0604020202020204" pitchFamily="34" charset="0"/>
              <a:buChar char="•"/>
            </a:pPr>
            <a:r>
              <a:rPr lang="en-US" sz="2000" dirty="0"/>
              <a:t>Standard HL7 interfaces tend to send more client and clinical data sent than is needed for RWHAP reporting</a:t>
            </a:r>
          </a:p>
        </p:txBody>
      </p:sp>
      <p:pic>
        <p:nvPicPr>
          <p:cNvPr id="7" name="Picture 6">
            <a:extLst>
              <a:ext uri="{FF2B5EF4-FFF2-40B4-BE49-F238E27FC236}">
                <a16:creationId xmlns:a16="http://schemas.microsoft.com/office/drawing/2014/main" id="{3B7848A5-FC9C-4F72-79E8-B58F8F490A9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393872" y="2017014"/>
            <a:ext cx="5181600" cy="2823971"/>
          </a:xfrm>
          <a:prstGeom prst="rect">
            <a:avLst/>
          </a:prstGeom>
          <a:noFill/>
        </p:spPr>
      </p:pic>
    </p:spTree>
    <p:extLst>
      <p:ext uri="{BB962C8B-B14F-4D97-AF65-F5344CB8AC3E}">
        <p14:creationId xmlns:p14="http://schemas.microsoft.com/office/powerpoint/2010/main" val="27136731"/>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E1AB5-AE3C-50CC-2253-901CE3179B66}"/>
              </a:ext>
            </a:extLst>
          </p:cNvPr>
          <p:cNvSpPr>
            <a:spLocks noGrp="1"/>
          </p:cNvSpPr>
          <p:nvPr>
            <p:ph type="title"/>
          </p:nvPr>
        </p:nvSpPr>
        <p:spPr/>
        <p:txBody>
          <a:bodyPr/>
          <a:lstStyle/>
          <a:p>
            <a:r>
              <a:rPr lang="en-US"/>
              <a:t>One solution? FHIR🔥</a:t>
            </a:r>
          </a:p>
        </p:txBody>
      </p:sp>
      <p:sp>
        <p:nvSpPr>
          <p:cNvPr id="3" name="Content Placeholder 2">
            <a:extLst>
              <a:ext uri="{FF2B5EF4-FFF2-40B4-BE49-F238E27FC236}">
                <a16:creationId xmlns:a16="http://schemas.microsoft.com/office/drawing/2014/main" id="{1B77049A-0D95-79A4-5A3A-357BA0DD1161}"/>
              </a:ext>
            </a:extLst>
          </p:cNvPr>
          <p:cNvSpPr>
            <a:spLocks noGrp="1"/>
          </p:cNvSpPr>
          <p:nvPr>
            <p:ph idx="1"/>
          </p:nvPr>
        </p:nvSpPr>
        <p:spPr/>
        <p:txBody>
          <a:bodyPr/>
          <a:lstStyle/>
          <a:p>
            <a:pPr marL="457200" indent="-457200">
              <a:buFont typeface="Arial" panose="020B0604020202020204" pitchFamily="34" charset="0"/>
              <a:buChar char="•"/>
            </a:pPr>
            <a:r>
              <a:rPr lang="en-US"/>
              <a:t>FHIR (Fast Healthcare Interoperability Resources) is a modern health data exchange standard</a:t>
            </a:r>
          </a:p>
          <a:p>
            <a:pPr marL="457200" indent="-457200">
              <a:buFont typeface="Arial" panose="020B0604020202020204" pitchFamily="34" charset="0"/>
              <a:buChar char="•"/>
            </a:pPr>
            <a:r>
              <a:rPr lang="en-US"/>
              <a:t>Operates secure application programming interfaces</a:t>
            </a:r>
          </a:p>
          <a:p>
            <a:pPr marL="457200" indent="-457200">
              <a:buFont typeface="Arial" panose="020B0604020202020204" pitchFamily="34" charset="0"/>
              <a:buChar char="•"/>
            </a:pPr>
            <a:r>
              <a:rPr lang="en-US"/>
              <a:t>Uses APIs (Application Programming Interface) instead of flat files or extracts</a:t>
            </a:r>
          </a:p>
          <a:p>
            <a:pPr marL="457200" indent="-457200">
              <a:buFont typeface="Arial" panose="020B0604020202020204" pitchFamily="34" charset="0"/>
              <a:buChar char="•"/>
            </a:pPr>
            <a:r>
              <a:rPr lang="en-US"/>
              <a:t>Supported by major EHR vendors</a:t>
            </a:r>
          </a:p>
          <a:p>
            <a:endParaRPr lang="en-US"/>
          </a:p>
        </p:txBody>
      </p:sp>
      <p:pic>
        <p:nvPicPr>
          <p:cNvPr id="5" name="Picture 4">
            <a:extLst>
              <a:ext uri="{FF2B5EF4-FFF2-40B4-BE49-F238E27FC236}">
                <a16:creationId xmlns:a16="http://schemas.microsoft.com/office/drawing/2014/main" id="{929F0491-62D7-914D-DC4A-2F95495232E7}"/>
              </a:ext>
            </a:extLst>
          </p:cNvPr>
          <p:cNvPicPr>
            <a:picLocks noChangeAspect="1"/>
          </p:cNvPicPr>
          <p:nvPr/>
        </p:nvPicPr>
        <p:blipFill>
          <a:blip r:embed="rId3">
            <a:extLst>
              <a:ext uri="{28A0092B-C50C-407E-A947-70E740481C1C}">
                <a14:useLocalDpi xmlns:a14="http://schemas.microsoft.com/office/drawing/2010/main" val="0"/>
              </a:ext>
            </a:extLst>
          </a:blip>
          <a:srcRect r="26039" b="25812"/>
          <a:stretch>
            <a:fillRect/>
          </a:stretch>
        </p:blipFill>
        <p:spPr>
          <a:xfrm>
            <a:off x="7175629" y="3230087"/>
            <a:ext cx="3808123" cy="2624447"/>
          </a:xfrm>
          <a:prstGeom prst="rect">
            <a:avLst/>
          </a:prstGeom>
        </p:spPr>
      </p:pic>
    </p:spTree>
    <p:extLst>
      <p:ext uri="{BB962C8B-B14F-4D97-AF65-F5344CB8AC3E}">
        <p14:creationId xmlns:p14="http://schemas.microsoft.com/office/powerpoint/2010/main" val="33751818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07F07-F12E-85A8-1A58-F19B701E1A37}"/>
              </a:ext>
            </a:extLst>
          </p:cNvPr>
          <p:cNvSpPr>
            <a:spLocks noGrp="1"/>
          </p:cNvSpPr>
          <p:nvPr>
            <p:ph type="title"/>
          </p:nvPr>
        </p:nvSpPr>
        <p:spPr/>
        <p:txBody>
          <a:bodyPr>
            <a:normAutofit/>
          </a:bodyPr>
          <a:lstStyle/>
          <a:p>
            <a:r>
              <a:rPr lang="en-US" dirty="0"/>
              <a:t>Why FHIR Matters for RWHAP</a:t>
            </a:r>
          </a:p>
        </p:txBody>
      </p:sp>
      <p:sp>
        <p:nvSpPr>
          <p:cNvPr id="3" name="Content Placeholder 2">
            <a:extLst>
              <a:ext uri="{FF2B5EF4-FFF2-40B4-BE49-F238E27FC236}">
                <a16:creationId xmlns:a16="http://schemas.microsoft.com/office/drawing/2014/main" id="{0A29AE37-58FC-2081-AF7C-1C0A9EB483B8}"/>
              </a:ext>
            </a:extLst>
          </p:cNvPr>
          <p:cNvSpPr>
            <a:spLocks noGrp="1"/>
          </p:cNvSpPr>
          <p:nvPr>
            <p:ph idx="1"/>
          </p:nvPr>
        </p:nvSpPr>
        <p:spPr/>
        <p:txBody>
          <a:bodyPr/>
          <a:lstStyle/>
          <a:p>
            <a:pPr marL="457200" indent="-457200">
              <a:buFont typeface="Arial" panose="020B0604020202020204" pitchFamily="34" charset="0"/>
              <a:buChar char="•"/>
            </a:pPr>
            <a:r>
              <a:rPr lang="en-US" dirty="0"/>
              <a:t>Reduces repetitive manual work</a:t>
            </a:r>
          </a:p>
          <a:p>
            <a:pPr marL="457200" indent="-457200">
              <a:buFont typeface="Arial" panose="020B0604020202020204" pitchFamily="34" charset="0"/>
              <a:buChar char="•"/>
            </a:pPr>
            <a:r>
              <a:rPr lang="en-US" dirty="0"/>
              <a:t>Improves consistency across systems</a:t>
            </a:r>
          </a:p>
          <a:p>
            <a:pPr marL="457200" indent="-457200">
              <a:buFont typeface="Arial" panose="020B0604020202020204" pitchFamily="34" charset="0"/>
              <a:buChar char="•"/>
            </a:pPr>
            <a:r>
              <a:rPr lang="en-US" dirty="0"/>
              <a:t>Supports long-term scalability</a:t>
            </a:r>
          </a:p>
        </p:txBody>
      </p:sp>
      <p:pic>
        <p:nvPicPr>
          <p:cNvPr id="5" name="Picture 4">
            <a:extLst>
              <a:ext uri="{FF2B5EF4-FFF2-40B4-BE49-F238E27FC236}">
                <a16:creationId xmlns:a16="http://schemas.microsoft.com/office/drawing/2014/main" id="{720A2443-2FE8-8BAF-23CA-70CB99943F0F}"/>
              </a:ext>
            </a:extLst>
          </p:cNvPr>
          <p:cNvPicPr>
            <a:picLocks noChangeAspect="1"/>
          </p:cNvPicPr>
          <p:nvPr/>
        </p:nvPicPr>
        <p:blipFill>
          <a:blip r:embed="rId4"/>
          <a:stretch>
            <a:fillRect/>
          </a:stretch>
        </p:blipFill>
        <p:spPr>
          <a:xfrm>
            <a:off x="4028113" y="2897577"/>
            <a:ext cx="4135773" cy="3007343"/>
          </a:xfrm>
          <a:prstGeom prst="rect">
            <a:avLst/>
          </a:prstGeom>
        </p:spPr>
      </p:pic>
    </p:spTree>
    <p:extLst>
      <p:ext uri="{BB962C8B-B14F-4D97-AF65-F5344CB8AC3E}">
        <p14:creationId xmlns:p14="http://schemas.microsoft.com/office/powerpoint/2010/main" val="2775384117"/>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825AF-5BEB-4863-BD18-CFC737159A6F}"/>
              </a:ext>
            </a:extLst>
          </p:cNvPr>
          <p:cNvSpPr>
            <a:spLocks noGrp="1"/>
          </p:cNvSpPr>
          <p:nvPr>
            <p:ph type="title"/>
          </p:nvPr>
        </p:nvSpPr>
        <p:spPr/>
        <p:txBody>
          <a:bodyPr/>
          <a:lstStyle/>
          <a:p>
            <a:r>
              <a:rPr lang="en-US"/>
              <a:t>Project Support</a:t>
            </a:r>
          </a:p>
        </p:txBody>
      </p:sp>
      <p:sp>
        <p:nvSpPr>
          <p:cNvPr id="3" name="Content Placeholder 2">
            <a:extLst>
              <a:ext uri="{FF2B5EF4-FFF2-40B4-BE49-F238E27FC236}">
                <a16:creationId xmlns:a16="http://schemas.microsoft.com/office/drawing/2014/main" id="{B84F1184-8B45-43B1-A427-C607CBB88689}"/>
              </a:ext>
            </a:extLst>
          </p:cNvPr>
          <p:cNvSpPr>
            <a:spLocks noGrp="1"/>
          </p:cNvSpPr>
          <p:nvPr>
            <p:ph idx="1"/>
          </p:nvPr>
        </p:nvSpPr>
        <p:spPr/>
        <p:txBody>
          <a:bodyPr>
            <a:normAutofit/>
          </a:bodyPr>
          <a:lstStyle/>
          <a:p>
            <a:pPr marL="0" indent="0" algn="ctr"/>
            <a:r>
              <a:rPr lang="en-US" sz="4000"/>
              <a:t>This project and product was supported by Grant 75R60226Q00057 from the Health Resources and Services Administration (HRSA) of the U.S. Department of Health and Human Services (HHS). Its contents are solely the responsibility of the authors and do not necessarily represent the official views of HRSA.</a:t>
            </a:r>
          </a:p>
        </p:txBody>
      </p:sp>
    </p:spTree>
    <p:extLst>
      <p:ext uri="{BB962C8B-B14F-4D97-AF65-F5344CB8AC3E}">
        <p14:creationId xmlns:p14="http://schemas.microsoft.com/office/powerpoint/2010/main" val="16381582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417AD35-9CAB-9F6C-E6C2-35AC35999436}"/>
              </a:ext>
            </a:extLst>
          </p:cNvPr>
          <p:cNvPicPr>
            <a:picLocks noChangeAspect="1"/>
          </p:cNvPicPr>
          <p:nvPr/>
        </p:nvPicPr>
        <p:blipFill>
          <a:blip r:embed="rId3"/>
          <a:srcRect r="3994"/>
          <a:stretch>
            <a:fillRect/>
          </a:stretch>
        </p:blipFill>
        <p:spPr>
          <a:xfrm>
            <a:off x="8965871" y="1261859"/>
            <a:ext cx="3170712" cy="2315924"/>
          </a:xfrm>
          <a:prstGeom prst="rect">
            <a:avLst/>
          </a:prstGeom>
        </p:spPr>
      </p:pic>
      <p:sp>
        <p:nvSpPr>
          <p:cNvPr id="2" name="Title 1">
            <a:extLst>
              <a:ext uri="{FF2B5EF4-FFF2-40B4-BE49-F238E27FC236}">
                <a16:creationId xmlns:a16="http://schemas.microsoft.com/office/drawing/2014/main" id="{28451894-ACEC-0DD5-B77D-306F94449F55}"/>
              </a:ext>
            </a:extLst>
          </p:cNvPr>
          <p:cNvSpPr>
            <a:spLocks noGrp="1"/>
          </p:cNvSpPr>
          <p:nvPr>
            <p:ph type="title"/>
          </p:nvPr>
        </p:nvSpPr>
        <p:spPr>
          <a:xfrm>
            <a:off x="838200" y="0"/>
            <a:ext cx="10320338" cy="1186774"/>
          </a:xfrm>
        </p:spPr>
        <p:txBody>
          <a:bodyPr>
            <a:normAutofit fontScale="90000"/>
          </a:bodyPr>
          <a:lstStyle/>
          <a:p>
            <a:r>
              <a:rPr lang="en-US"/>
              <a:t>Simple View of How FHIR works with CAREWare</a:t>
            </a:r>
          </a:p>
        </p:txBody>
      </p:sp>
      <p:sp>
        <p:nvSpPr>
          <p:cNvPr id="3" name="Content Placeholder 2">
            <a:extLst>
              <a:ext uri="{FF2B5EF4-FFF2-40B4-BE49-F238E27FC236}">
                <a16:creationId xmlns:a16="http://schemas.microsoft.com/office/drawing/2014/main" id="{6C82662D-C3E0-1FE1-487F-ACE166EA64AF}"/>
              </a:ext>
            </a:extLst>
          </p:cNvPr>
          <p:cNvSpPr>
            <a:spLocks noGrp="1"/>
          </p:cNvSpPr>
          <p:nvPr>
            <p:ph idx="1"/>
          </p:nvPr>
        </p:nvSpPr>
        <p:spPr/>
        <p:txBody>
          <a:bodyPr/>
          <a:lstStyle/>
          <a:p>
            <a:pPr marL="0" indent="0"/>
            <a:r>
              <a:rPr lang="en-US"/>
              <a:t>Through the FHIR API, this “conversation” occurs…</a:t>
            </a:r>
          </a:p>
          <a:p>
            <a:pPr marL="0" indent="0"/>
            <a:endParaRPr lang="en-US"/>
          </a:p>
          <a:p>
            <a:pPr marL="514350" indent="-514350">
              <a:buFont typeface="+mj-lt"/>
              <a:buAutoNum type="arabicPeriod"/>
            </a:pPr>
            <a:r>
              <a:rPr lang="en-US"/>
              <a:t>CAREWare asks the EMR, “You know Jane Smith?”</a:t>
            </a:r>
          </a:p>
          <a:p>
            <a:pPr marL="514350" indent="-514350">
              <a:buFont typeface="+mj-lt"/>
              <a:buAutoNum type="arabicPeriod"/>
            </a:pPr>
            <a:r>
              <a:rPr lang="en-US"/>
              <a:t>EMR says, “Yes! I know her!”</a:t>
            </a:r>
          </a:p>
          <a:p>
            <a:pPr marL="514350" indent="-514350">
              <a:buFont typeface="+mj-lt"/>
              <a:buAutoNum type="arabicPeriod"/>
            </a:pPr>
            <a:r>
              <a:rPr lang="en-US"/>
              <a:t>CAREWare asks, “Send me her data over the last X months.”</a:t>
            </a:r>
          </a:p>
          <a:p>
            <a:pPr marL="514350" indent="-514350">
              <a:buFont typeface="+mj-lt"/>
              <a:buAutoNum type="arabicPeriod"/>
            </a:pPr>
            <a:r>
              <a:rPr lang="en-US"/>
              <a:t>EMR sends data.</a:t>
            </a:r>
          </a:p>
          <a:p>
            <a:pPr marL="514350" indent="-514350">
              <a:buFont typeface="+mj-lt"/>
              <a:buAutoNum type="arabicPeriod"/>
            </a:pPr>
            <a:r>
              <a:rPr lang="en-US"/>
              <a:t>CAREWare consumes mapped RSR elements.</a:t>
            </a:r>
          </a:p>
        </p:txBody>
      </p:sp>
    </p:spTree>
    <p:extLst>
      <p:ext uri="{BB962C8B-B14F-4D97-AF65-F5344CB8AC3E}">
        <p14:creationId xmlns:p14="http://schemas.microsoft.com/office/powerpoint/2010/main" val="33222113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A5E1D-B5D2-F6D7-A263-3C588441D90C}"/>
              </a:ext>
            </a:extLst>
          </p:cNvPr>
          <p:cNvSpPr>
            <a:spLocks noGrp="1"/>
          </p:cNvSpPr>
          <p:nvPr>
            <p:ph type="title"/>
          </p:nvPr>
        </p:nvSpPr>
        <p:spPr>
          <a:xfrm>
            <a:off x="838199" y="0"/>
            <a:ext cx="8639288" cy="1186774"/>
          </a:xfrm>
        </p:spPr>
        <p:txBody>
          <a:bodyPr>
            <a:normAutofit fontScale="90000"/>
          </a:bodyPr>
          <a:lstStyle/>
          <a:p>
            <a:r>
              <a:rPr lang="en-US"/>
              <a:t>From Abstract to Reality: </a:t>
            </a:r>
            <a:r>
              <a:rPr lang="en-US" err="1"/>
              <a:t>jProg’s</a:t>
            </a:r>
            <a:r>
              <a:rPr lang="en-US"/>
              <a:t> Role</a:t>
            </a:r>
          </a:p>
        </p:txBody>
      </p:sp>
      <p:sp>
        <p:nvSpPr>
          <p:cNvPr id="3" name="Content Placeholder 2">
            <a:extLst>
              <a:ext uri="{FF2B5EF4-FFF2-40B4-BE49-F238E27FC236}">
                <a16:creationId xmlns:a16="http://schemas.microsoft.com/office/drawing/2014/main" id="{8689A416-5FD5-9E4B-2DA7-767563B53B82}"/>
              </a:ext>
            </a:extLst>
          </p:cNvPr>
          <p:cNvSpPr>
            <a:spLocks noGrp="1"/>
          </p:cNvSpPr>
          <p:nvPr>
            <p:ph idx="1"/>
          </p:nvPr>
        </p:nvSpPr>
        <p:spPr>
          <a:xfrm>
            <a:off x="838199" y="2287432"/>
            <a:ext cx="6199909" cy="2482829"/>
          </a:xfrm>
        </p:spPr>
        <p:txBody>
          <a:bodyPr/>
          <a:lstStyle/>
          <a:p>
            <a:pPr marL="457200" indent="-457200">
              <a:buFont typeface="Arial" panose="020B0604020202020204" pitchFamily="34" charset="0"/>
              <a:buChar char="•"/>
            </a:pPr>
            <a:r>
              <a:rPr lang="en-US"/>
              <a:t>jProg development tasks</a:t>
            </a:r>
          </a:p>
          <a:p>
            <a:pPr marL="457200" indent="-457200">
              <a:buFont typeface="Arial" panose="020B0604020202020204" pitchFamily="34" charset="0"/>
              <a:buChar char="•"/>
            </a:pPr>
            <a:r>
              <a:rPr lang="en-US"/>
              <a:t>Collaboration with HRSA and providers</a:t>
            </a:r>
          </a:p>
          <a:p>
            <a:pPr marL="457200" indent="-457200">
              <a:buFont typeface="Arial" panose="020B0604020202020204" pitchFamily="34" charset="0"/>
              <a:buChar char="•"/>
            </a:pPr>
            <a:r>
              <a:rPr lang="en-US"/>
              <a:t>Focus on scalability and standards compliance</a:t>
            </a:r>
          </a:p>
        </p:txBody>
      </p:sp>
      <p:pic>
        <p:nvPicPr>
          <p:cNvPr id="5" name="Picture 4">
            <a:extLst>
              <a:ext uri="{FF2B5EF4-FFF2-40B4-BE49-F238E27FC236}">
                <a16:creationId xmlns:a16="http://schemas.microsoft.com/office/drawing/2014/main" id="{765AC6C9-35E0-70F8-63DC-CD89B935E04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2964" y="1568429"/>
            <a:ext cx="3920836" cy="3920836"/>
          </a:xfrm>
          <a:prstGeom prst="rect">
            <a:avLst/>
          </a:prstGeom>
        </p:spPr>
      </p:pic>
    </p:spTree>
    <p:extLst>
      <p:ext uri="{BB962C8B-B14F-4D97-AF65-F5344CB8AC3E}">
        <p14:creationId xmlns:p14="http://schemas.microsoft.com/office/powerpoint/2010/main" val="3937741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77612-87EE-84F5-07B4-EC80C87C1D5F}"/>
              </a:ext>
            </a:extLst>
          </p:cNvPr>
          <p:cNvSpPr>
            <a:spLocks noGrp="1"/>
          </p:cNvSpPr>
          <p:nvPr>
            <p:ph type="title"/>
          </p:nvPr>
        </p:nvSpPr>
        <p:spPr/>
        <p:txBody>
          <a:bodyPr/>
          <a:lstStyle/>
          <a:p>
            <a:r>
              <a:rPr lang="en-US"/>
              <a:t>Pilot Overview</a:t>
            </a:r>
          </a:p>
        </p:txBody>
      </p:sp>
      <p:sp>
        <p:nvSpPr>
          <p:cNvPr id="3" name="Content Placeholder 2">
            <a:extLst>
              <a:ext uri="{FF2B5EF4-FFF2-40B4-BE49-F238E27FC236}">
                <a16:creationId xmlns:a16="http://schemas.microsoft.com/office/drawing/2014/main" id="{8B3E58E9-C454-00B5-66D6-84B16997C35F}"/>
              </a:ext>
            </a:extLst>
          </p:cNvPr>
          <p:cNvSpPr>
            <a:spLocks noGrp="1"/>
          </p:cNvSpPr>
          <p:nvPr>
            <p:ph idx="1"/>
          </p:nvPr>
        </p:nvSpPr>
        <p:spPr/>
        <p:txBody>
          <a:bodyPr/>
          <a:lstStyle/>
          <a:p>
            <a:pPr marL="457200" indent="-457200">
              <a:buFont typeface="Arial" panose="020B0604020202020204" pitchFamily="34" charset="0"/>
              <a:buChar char="•"/>
            </a:pPr>
            <a:r>
              <a:rPr lang="en-US"/>
              <a:t>Thomas Jefferson University</a:t>
            </a:r>
          </a:p>
          <a:p>
            <a:pPr marL="914400" lvl="1" indent="-457200"/>
            <a:r>
              <a:rPr lang="en-US"/>
              <a:t>Epic</a:t>
            </a:r>
          </a:p>
          <a:p>
            <a:pPr marL="457200" indent="-457200">
              <a:buFont typeface="Arial" panose="020B0604020202020204" pitchFamily="34" charset="0"/>
              <a:buChar char="•"/>
            </a:pPr>
            <a:r>
              <a:rPr lang="en-US"/>
              <a:t>Henry J. Austin Health Center</a:t>
            </a:r>
          </a:p>
          <a:p>
            <a:pPr marL="914400" lvl="1" indent="-457200"/>
            <a:r>
              <a:rPr lang="en-US"/>
              <a:t>Athena</a:t>
            </a:r>
          </a:p>
        </p:txBody>
      </p:sp>
      <p:pic>
        <p:nvPicPr>
          <p:cNvPr id="1026" name="Picture 2" descr="Epic Logo">
            <a:extLst>
              <a:ext uri="{FF2B5EF4-FFF2-40B4-BE49-F238E27FC236}">
                <a16:creationId xmlns:a16="http://schemas.microsoft.com/office/drawing/2014/main" id="{6547127A-DF26-9576-F091-29482570BF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8603" y="3711039"/>
            <a:ext cx="3626922" cy="13978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thenahealth Logo Png">
            <a:extLst>
              <a:ext uri="{FF2B5EF4-FFF2-40B4-BE49-F238E27FC236}">
                <a16:creationId xmlns:a16="http://schemas.microsoft.com/office/drawing/2014/main" id="{D408207C-C481-07D7-FB61-AA9C213D7F6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500" t="9135" r="11603" b="10029"/>
          <a:stretch>
            <a:fillRect/>
          </a:stretch>
        </p:blipFill>
        <p:spPr bwMode="auto">
          <a:xfrm>
            <a:off x="7588333" y="2199461"/>
            <a:ext cx="2695698" cy="2909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07103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147F3-3541-DB7C-FA9B-80B6B33BA162}"/>
              </a:ext>
            </a:extLst>
          </p:cNvPr>
          <p:cNvSpPr>
            <a:spLocks noGrp="1"/>
          </p:cNvSpPr>
          <p:nvPr>
            <p:ph type="title"/>
          </p:nvPr>
        </p:nvSpPr>
        <p:spPr/>
        <p:txBody>
          <a:bodyPr/>
          <a:lstStyle/>
          <a:p>
            <a:r>
              <a:rPr lang="en-US"/>
              <a:t>Pilot Architecture</a:t>
            </a:r>
          </a:p>
        </p:txBody>
      </p:sp>
      <p:sp>
        <p:nvSpPr>
          <p:cNvPr id="3" name="Content Placeholder 2">
            <a:extLst>
              <a:ext uri="{FF2B5EF4-FFF2-40B4-BE49-F238E27FC236}">
                <a16:creationId xmlns:a16="http://schemas.microsoft.com/office/drawing/2014/main" id="{493A7B65-7806-7873-141F-025A4B64D2A6}"/>
              </a:ext>
            </a:extLst>
          </p:cNvPr>
          <p:cNvSpPr>
            <a:spLocks noGrp="1"/>
          </p:cNvSpPr>
          <p:nvPr>
            <p:ph idx="1"/>
          </p:nvPr>
        </p:nvSpPr>
        <p:spPr/>
        <p:txBody>
          <a:bodyPr/>
          <a:lstStyle/>
          <a:p>
            <a:r>
              <a:rPr lang="en-US"/>
              <a:t>An overview of the FHIR API Architecture:</a:t>
            </a:r>
          </a:p>
          <a:p>
            <a:pPr marL="914400" lvl="1" indent="-457200"/>
            <a:r>
              <a:rPr lang="en-US"/>
              <a:t>A request is made to the EMR FHIR server</a:t>
            </a:r>
          </a:p>
          <a:p>
            <a:pPr marL="914400" lvl="1" indent="-457200"/>
            <a:r>
              <a:rPr lang="en-US"/>
              <a:t>The EMR FHIR Server processes the request using resource query strings </a:t>
            </a:r>
          </a:p>
          <a:p>
            <a:pPr marL="914400" lvl="1" indent="-457200"/>
            <a:r>
              <a:rPr lang="en-US"/>
              <a:t>The EMR FHIR Server returns the JSON and CAREWare converts it into PDI use</a:t>
            </a:r>
          </a:p>
          <a:p>
            <a:pPr marL="914400" lvl="1" indent="-457200"/>
            <a:endParaRPr lang="en-US"/>
          </a:p>
        </p:txBody>
      </p:sp>
      <p:pic>
        <p:nvPicPr>
          <p:cNvPr id="5" name="Picture 4" descr="CAREWare is configured with an OAuth2 backend connection to the EMR and queries clinets known to CAREWare for RSR related data on a&#10;daily basis. When new data is found the FHIR Resorce is converted to a PDI CSV file. Existing CAREWare PDI features are used to automate&#10;the import. and monitor it over time.&#10;">
            <a:extLst>
              <a:ext uri="{FF2B5EF4-FFF2-40B4-BE49-F238E27FC236}">
                <a16:creationId xmlns:a16="http://schemas.microsoft.com/office/drawing/2014/main" id="{A1FA33BA-B6A9-4C5F-E279-5C7BF6FA444C}"/>
              </a:ext>
            </a:extLst>
          </p:cNvPr>
          <p:cNvPicPr>
            <a:picLocks noChangeAspect="1"/>
          </p:cNvPicPr>
          <p:nvPr/>
        </p:nvPicPr>
        <p:blipFill>
          <a:blip r:embed="rId3"/>
          <a:stretch>
            <a:fillRect/>
          </a:stretch>
        </p:blipFill>
        <p:spPr>
          <a:xfrm>
            <a:off x="1083659" y="3607557"/>
            <a:ext cx="10024681" cy="2272544"/>
          </a:xfrm>
          <a:prstGeom prst="rect">
            <a:avLst/>
          </a:prstGeom>
        </p:spPr>
      </p:pic>
    </p:spTree>
    <p:extLst>
      <p:ext uri="{BB962C8B-B14F-4D97-AF65-F5344CB8AC3E}">
        <p14:creationId xmlns:p14="http://schemas.microsoft.com/office/powerpoint/2010/main" val="5963742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67287-90FE-B5F4-8218-A6FADB85A736}"/>
              </a:ext>
            </a:extLst>
          </p:cNvPr>
          <p:cNvSpPr>
            <a:spLocks noGrp="1"/>
          </p:cNvSpPr>
          <p:nvPr>
            <p:ph type="title"/>
          </p:nvPr>
        </p:nvSpPr>
        <p:spPr/>
        <p:txBody>
          <a:bodyPr/>
          <a:lstStyle/>
          <a:p>
            <a:r>
              <a:rPr lang="en-US"/>
              <a:t>FHIR Resources Used</a:t>
            </a:r>
          </a:p>
        </p:txBody>
      </p:sp>
      <p:sp>
        <p:nvSpPr>
          <p:cNvPr id="3" name="Content Placeholder 2">
            <a:extLst>
              <a:ext uri="{FF2B5EF4-FFF2-40B4-BE49-F238E27FC236}">
                <a16:creationId xmlns:a16="http://schemas.microsoft.com/office/drawing/2014/main" id="{8B420FF1-1721-D450-5565-77731533CC21}"/>
              </a:ext>
            </a:extLst>
          </p:cNvPr>
          <p:cNvSpPr>
            <a:spLocks noGrp="1"/>
          </p:cNvSpPr>
          <p:nvPr>
            <p:ph idx="1"/>
          </p:nvPr>
        </p:nvSpPr>
        <p:spPr>
          <a:xfrm>
            <a:off x="838200" y="2398867"/>
            <a:ext cx="4371109" cy="2060265"/>
          </a:xfrm>
        </p:spPr>
        <p:txBody>
          <a:bodyPr/>
          <a:lstStyle/>
          <a:p>
            <a:r>
              <a:rPr lang="en-US"/>
              <a:t>The FHIR resources used:</a:t>
            </a:r>
          </a:p>
          <a:p>
            <a:pPr marL="914400" lvl="1" indent="-457200"/>
            <a:r>
              <a:rPr lang="en-US"/>
              <a:t>Patient(R4)</a:t>
            </a:r>
          </a:p>
          <a:p>
            <a:pPr marL="914400" lvl="1" indent="-457200"/>
            <a:r>
              <a:rPr lang="en-US"/>
              <a:t>Observations(Labs)</a:t>
            </a:r>
          </a:p>
          <a:p>
            <a:pPr marL="914400" lvl="1" indent="-457200"/>
            <a:r>
              <a:rPr lang="en-US" err="1"/>
              <a:t>MedicationRequest</a:t>
            </a:r>
            <a:endParaRPr lang="en-US"/>
          </a:p>
          <a:p>
            <a:pPr marL="914400" lvl="1" indent="-457200"/>
            <a:r>
              <a:rPr lang="en-US"/>
              <a:t>Conditions(</a:t>
            </a:r>
            <a:r>
              <a:rPr lang="en-US" err="1"/>
              <a:t>ProblemList</a:t>
            </a:r>
            <a:r>
              <a:rPr lang="en-US"/>
              <a:t>)</a:t>
            </a:r>
          </a:p>
        </p:txBody>
      </p:sp>
      <p:pic>
        <p:nvPicPr>
          <p:cNvPr id="5" name="Picture 4">
            <a:extLst>
              <a:ext uri="{FF2B5EF4-FFF2-40B4-BE49-F238E27FC236}">
                <a16:creationId xmlns:a16="http://schemas.microsoft.com/office/drawing/2014/main" id="{C9D6C974-A737-2D3E-C2E5-92EB63C31CB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3501" y="1673871"/>
            <a:ext cx="5720299" cy="3815394"/>
          </a:xfrm>
          <a:prstGeom prst="rect">
            <a:avLst/>
          </a:prstGeom>
        </p:spPr>
      </p:pic>
    </p:spTree>
    <p:extLst>
      <p:ext uri="{BB962C8B-B14F-4D97-AF65-F5344CB8AC3E}">
        <p14:creationId xmlns:p14="http://schemas.microsoft.com/office/powerpoint/2010/main" val="4239884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5C0AA-6804-4C55-B22C-95804DC75CC7}"/>
              </a:ext>
            </a:extLst>
          </p:cNvPr>
          <p:cNvSpPr>
            <a:spLocks noGrp="1"/>
          </p:cNvSpPr>
          <p:nvPr>
            <p:ph type="title"/>
          </p:nvPr>
        </p:nvSpPr>
        <p:spPr/>
        <p:txBody>
          <a:bodyPr>
            <a:normAutofit fontScale="90000"/>
          </a:bodyPr>
          <a:lstStyle/>
          <a:p>
            <a:r>
              <a:rPr lang="en-US"/>
              <a:t>Mapping FHIR to RSR Elements</a:t>
            </a:r>
          </a:p>
        </p:txBody>
      </p:sp>
      <p:sp>
        <p:nvSpPr>
          <p:cNvPr id="3" name="Content Placeholder 2">
            <a:extLst>
              <a:ext uri="{FF2B5EF4-FFF2-40B4-BE49-F238E27FC236}">
                <a16:creationId xmlns:a16="http://schemas.microsoft.com/office/drawing/2014/main" id="{AC4AD98D-75EA-8E09-B492-4D4114A15ED9}"/>
              </a:ext>
            </a:extLst>
          </p:cNvPr>
          <p:cNvSpPr>
            <a:spLocks noGrp="1"/>
          </p:cNvSpPr>
          <p:nvPr>
            <p:ph idx="1"/>
          </p:nvPr>
        </p:nvSpPr>
        <p:spPr>
          <a:xfrm>
            <a:off x="3962400" y="1368735"/>
            <a:ext cx="7391400" cy="4701325"/>
          </a:xfrm>
        </p:spPr>
        <p:txBody>
          <a:bodyPr>
            <a:normAutofit fontScale="92500" lnSpcReduction="10000"/>
          </a:bodyPr>
          <a:lstStyle/>
          <a:p>
            <a:pPr marL="457200" indent="-457200">
              <a:buFont typeface="Arial" panose="020B0604020202020204" pitchFamily="34" charset="0"/>
              <a:buChar char="•"/>
            </a:pPr>
            <a:r>
              <a:rPr lang="en-US"/>
              <a:t>What maps cleanly:</a:t>
            </a:r>
          </a:p>
          <a:p>
            <a:pPr marL="914400" lvl="1" indent="-457200"/>
            <a:r>
              <a:rPr lang="en-US"/>
              <a:t>Patient Demographic information maps using US Core. </a:t>
            </a:r>
          </a:p>
          <a:p>
            <a:pPr marL="914400" lvl="1" indent="-457200"/>
            <a:r>
              <a:rPr lang="en-US"/>
              <a:t>Conditions (Problem List), known as Diagnosis in CAREWare, map using ICD-10</a:t>
            </a:r>
          </a:p>
          <a:p>
            <a:pPr marL="457200" indent="-457200">
              <a:buFont typeface="Arial" panose="020B0604020202020204" pitchFamily="34" charset="0"/>
              <a:buChar char="•"/>
            </a:pPr>
            <a:r>
              <a:rPr lang="en-US"/>
              <a:t>Customizations/one-off work that was required</a:t>
            </a:r>
          </a:p>
          <a:p>
            <a:pPr marL="914400" lvl="1" indent="-457200"/>
            <a:r>
              <a:rPr lang="en-US"/>
              <a:t>LOINC and </a:t>
            </a:r>
            <a:r>
              <a:rPr lang="en-US" err="1"/>
              <a:t>RxNorm</a:t>
            </a:r>
            <a:r>
              <a:rPr lang="en-US"/>
              <a:t> metadata </a:t>
            </a:r>
          </a:p>
          <a:p>
            <a:pPr marL="914400" lvl="1" indent="-457200"/>
            <a:r>
              <a:rPr lang="en-US"/>
              <a:t>EMR Ryan White Smart Forms (Insurance, Housing, HIV Status)</a:t>
            </a:r>
          </a:p>
          <a:p>
            <a:pPr marL="457200" indent="-457200">
              <a:buFont typeface="Arial" panose="020B0604020202020204" pitchFamily="34" charset="0"/>
              <a:buChar char="•"/>
            </a:pPr>
            <a:r>
              <a:rPr lang="en-US"/>
              <a:t>Differences between Epic and Athena</a:t>
            </a:r>
          </a:p>
          <a:p>
            <a:pPr marL="914400" lvl="1" indent="-457200"/>
            <a:r>
              <a:rPr lang="en-US"/>
              <a:t>Depending on the EMR setup, calling these resources is done differently through the provided query string.</a:t>
            </a:r>
          </a:p>
        </p:txBody>
      </p:sp>
      <p:pic>
        <p:nvPicPr>
          <p:cNvPr id="5" name="Picture 4">
            <a:extLst>
              <a:ext uri="{FF2B5EF4-FFF2-40B4-BE49-F238E27FC236}">
                <a16:creationId xmlns:a16="http://schemas.microsoft.com/office/drawing/2014/main" id="{9304680A-739B-3928-609D-80CD443C7B2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09800"/>
            <a:ext cx="3657600" cy="2438400"/>
          </a:xfrm>
          <a:prstGeom prst="rect">
            <a:avLst/>
          </a:prstGeom>
        </p:spPr>
      </p:pic>
    </p:spTree>
    <p:extLst>
      <p:ext uri="{BB962C8B-B14F-4D97-AF65-F5344CB8AC3E}">
        <p14:creationId xmlns:p14="http://schemas.microsoft.com/office/powerpoint/2010/main" val="19816283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6FB92-E272-974C-489B-B0AEB9938FBE}"/>
              </a:ext>
            </a:extLst>
          </p:cNvPr>
          <p:cNvSpPr>
            <a:spLocks noGrp="1"/>
          </p:cNvSpPr>
          <p:nvPr>
            <p:ph type="title"/>
          </p:nvPr>
        </p:nvSpPr>
        <p:spPr>
          <a:xfrm>
            <a:off x="838200" y="0"/>
            <a:ext cx="9897932" cy="1186774"/>
          </a:xfrm>
        </p:spPr>
        <p:txBody>
          <a:bodyPr>
            <a:normAutofit fontScale="90000"/>
          </a:bodyPr>
          <a:lstStyle/>
          <a:p>
            <a:r>
              <a:rPr lang="en-US"/>
              <a:t>Thomas Jefferson University: Epic Lessons</a:t>
            </a:r>
          </a:p>
        </p:txBody>
      </p:sp>
      <p:sp>
        <p:nvSpPr>
          <p:cNvPr id="3" name="Content Placeholder 2">
            <a:extLst>
              <a:ext uri="{FF2B5EF4-FFF2-40B4-BE49-F238E27FC236}">
                <a16:creationId xmlns:a16="http://schemas.microsoft.com/office/drawing/2014/main" id="{47AFEFE8-1EEC-5303-F3EE-CFB0222781D9}"/>
              </a:ext>
            </a:extLst>
          </p:cNvPr>
          <p:cNvSpPr>
            <a:spLocks noGrp="1"/>
          </p:cNvSpPr>
          <p:nvPr>
            <p:ph idx="1"/>
          </p:nvPr>
        </p:nvSpPr>
        <p:spPr>
          <a:xfrm>
            <a:off x="5410200" y="1368734"/>
            <a:ext cx="6310745" cy="4701325"/>
          </a:xfrm>
        </p:spPr>
        <p:txBody>
          <a:bodyPr>
            <a:normAutofit fontScale="92500" lnSpcReduction="20000"/>
          </a:bodyPr>
          <a:lstStyle/>
          <a:p>
            <a:r>
              <a:rPr lang="en-US"/>
              <a:t>The Ryan White Smart Form in EPIC EMRs</a:t>
            </a:r>
          </a:p>
          <a:p>
            <a:pPr marL="914400" lvl="1" indent="-457200"/>
            <a:r>
              <a:rPr lang="en-US"/>
              <a:t>Majority of the fields in this form can be mapped into CAREWare using the metadata of the field. For example, HIV Status might be mapped to EPIC#31000005214.</a:t>
            </a:r>
          </a:p>
          <a:p>
            <a:r>
              <a:rPr lang="en-US"/>
              <a:t>Filling RSR gaps</a:t>
            </a:r>
          </a:p>
          <a:p>
            <a:pPr marL="914400" lvl="1" indent="-457200"/>
            <a:r>
              <a:rPr lang="en-US"/>
              <a:t>Getting patients RSR ready was a matter of mapping all the required elements to the form field provided in the Ryan White Form.		</a:t>
            </a:r>
          </a:p>
          <a:p>
            <a:r>
              <a:rPr lang="en-US"/>
              <a:t>What took the most effort</a:t>
            </a:r>
          </a:p>
          <a:p>
            <a:pPr marL="914400" lvl="1" indent="-457200"/>
            <a:r>
              <a:rPr lang="en-US"/>
              <a:t>Initial metadata mapping for LOINC and </a:t>
            </a:r>
            <a:r>
              <a:rPr lang="en-US" err="1"/>
              <a:t>RxNorm</a:t>
            </a:r>
            <a:r>
              <a:rPr lang="en-US"/>
              <a:t>. </a:t>
            </a:r>
          </a:p>
          <a:p>
            <a:pPr marL="914400" lvl="1" indent="-457200"/>
            <a:r>
              <a:rPr lang="en-US"/>
              <a:t>Custom CWFP files made for Ryan White Smart Forms.	</a:t>
            </a:r>
          </a:p>
        </p:txBody>
      </p:sp>
      <p:pic>
        <p:nvPicPr>
          <p:cNvPr id="3074" name="Picture 2">
            <a:extLst>
              <a:ext uri="{FF2B5EF4-FFF2-40B4-BE49-F238E27FC236}">
                <a16:creationId xmlns:a16="http://schemas.microsoft.com/office/drawing/2014/main" id="{8C406BD9-A01C-BA86-C15C-22A45CA64C99}"/>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055" y="2820699"/>
            <a:ext cx="4449287" cy="1216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46621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0C967-692E-34B9-32C1-44CF27FEFB07}"/>
              </a:ext>
            </a:extLst>
          </p:cNvPr>
          <p:cNvSpPr>
            <a:spLocks noGrp="1"/>
          </p:cNvSpPr>
          <p:nvPr>
            <p:ph type="title"/>
          </p:nvPr>
        </p:nvSpPr>
        <p:spPr>
          <a:xfrm>
            <a:off x="838200" y="0"/>
            <a:ext cx="10515600" cy="1186774"/>
          </a:xfrm>
        </p:spPr>
        <p:txBody>
          <a:bodyPr>
            <a:normAutofit fontScale="90000"/>
          </a:bodyPr>
          <a:lstStyle/>
          <a:p>
            <a:r>
              <a:rPr lang="en-US"/>
              <a:t>Henry J. Austin Health Center: Athena Lessons</a:t>
            </a:r>
          </a:p>
        </p:txBody>
      </p:sp>
      <p:sp>
        <p:nvSpPr>
          <p:cNvPr id="3" name="Content Placeholder 2">
            <a:extLst>
              <a:ext uri="{FF2B5EF4-FFF2-40B4-BE49-F238E27FC236}">
                <a16:creationId xmlns:a16="http://schemas.microsoft.com/office/drawing/2014/main" id="{B65611DD-A065-FE14-0C35-04422ED276B0}"/>
              </a:ext>
            </a:extLst>
          </p:cNvPr>
          <p:cNvSpPr>
            <a:spLocks noGrp="1"/>
          </p:cNvSpPr>
          <p:nvPr>
            <p:ph idx="1"/>
          </p:nvPr>
        </p:nvSpPr>
        <p:spPr>
          <a:xfrm>
            <a:off x="838200" y="1368735"/>
            <a:ext cx="6837218" cy="4701325"/>
          </a:xfrm>
        </p:spPr>
        <p:txBody>
          <a:bodyPr/>
          <a:lstStyle/>
          <a:p>
            <a:r>
              <a:rPr lang="en-US" dirty="0"/>
              <a:t>Strong native alignment</a:t>
            </a:r>
          </a:p>
          <a:p>
            <a:pPr marL="914400" lvl="1" indent="-457200"/>
            <a:r>
              <a:rPr lang="en-US" dirty="0"/>
              <a:t>Default mappings to US-core values allowed for easier mapping of clients.</a:t>
            </a:r>
          </a:p>
          <a:p>
            <a:r>
              <a:rPr lang="en-US" dirty="0"/>
              <a:t>Less customization required</a:t>
            </a:r>
          </a:p>
          <a:p>
            <a:pPr marL="914400" lvl="1" indent="-457200"/>
            <a:r>
              <a:rPr lang="en-US" dirty="0"/>
              <a:t>A short list of </a:t>
            </a:r>
            <a:r>
              <a:rPr lang="en-US" dirty="0" err="1"/>
              <a:t>RxNorm</a:t>
            </a:r>
            <a:r>
              <a:rPr lang="en-US" dirty="0"/>
              <a:t> and LOINC codes needed to be added.</a:t>
            </a:r>
          </a:p>
          <a:p>
            <a:r>
              <a:rPr lang="en-US" dirty="0"/>
              <a:t>Faster time to usable data</a:t>
            </a:r>
          </a:p>
          <a:p>
            <a:pPr marL="914400" lvl="1" indent="-457200"/>
            <a:r>
              <a:rPr lang="en-US" dirty="0"/>
              <a:t>Immediate results from the FHIR query allowed for instant reporting of new labs and diagnosis.</a:t>
            </a:r>
          </a:p>
          <a:p>
            <a:endParaRPr lang="en-US" dirty="0"/>
          </a:p>
        </p:txBody>
      </p:sp>
      <p:pic>
        <p:nvPicPr>
          <p:cNvPr id="4098" name="Picture 2">
            <a:extLst>
              <a:ext uri="{FF2B5EF4-FFF2-40B4-BE49-F238E27FC236}">
                <a16:creationId xmlns:a16="http://schemas.microsoft.com/office/drawing/2014/main" id="{B33BE825-B7E2-5E2C-9729-8E7E94262096}"/>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5418" y="2165350"/>
            <a:ext cx="4064000" cy="252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2598969"/>
      </p:ext>
    </p:extLst>
  </p:cSld>
  <p:clrMapOvr>
    <a:masterClrMapping/>
  </p:clrMapOvr>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559D4-E7F8-D9EB-A8DA-9E4A8B1E9A22}"/>
              </a:ext>
            </a:extLst>
          </p:cNvPr>
          <p:cNvSpPr>
            <a:spLocks noGrp="1"/>
          </p:cNvSpPr>
          <p:nvPr>
            <p:ph type="title"/>
          </p:nvPr>
        </p:nvSpPr>
        <p:spPr>
          <a:xfrm>
            <a:off x="838199" y="0"/>
            <a:ext cx="9801113" cy="1186774"/>
          </a:xfrm>
        </p:spPr>
        <p:txBody>
          <a:bodyPr>
            <a:normAutofit/>
          </a:bodyPr>
          <a:lstStyle/>
          <a:p>
            <a:r>
              <a:rPr lang="en-US"/>
              <a:t>Security &amp; Compliance Considerations</a:t>
            </a:r>
          </a:p>
        </p:txBody>
      </p:sp>
      <p:sp>
        <p:nvSpPr>
          <p:cNvPr id="3" name="Content Placeholder 2">
            <a:extLst>
              <a:ext uri="{FF2B5EF4-FFF2-40B4-BE49-F238E27FC236}">
                <a16:creationId xmlns:a16="http://schemas.microsoft.com/office/drawing/2014/main" id="{D7381D3B-CAB1-286D-D10F-9B79C23FAD63}"/>
              </a:ext>
            </a:extLst>
          </p:cNvPr>
          <p:cNvSpPr>
            <a:spLocks noGrp="1"/>
          </p:cNvSpPr>
          <p:nvPr>
            <p:ph idx="1"/>
          </p:nvPr>
        </p:nvSpPr>
        <p:spPr>
          <a:xfrm>
            <a:off x="3664528" y="1452225"/>
            <a:ext cx="8139545" cy="4701325"/>
          </a:xfrm>
        </p:spPr>
        <p:txBody>
          <a:bodyPr/>
          <a:lstStyle/>
          <a:p>
            <a:r>
              <a:rPr lang="en-US" err="1"/>
              <a:t>CAREWare’s</a:t>
            </a:r>
            <a:r>
              <a:rPr lang="en-US"/>
              <a:t> FHIR implementation is an API</a:t>
            </a:r>
          </a:p>
          <a:p>
            <a:pPr marL="914400" lvl="1" indent="-457200"/>
            <a:r>
              <a:rPr lang="en-US"/>
              <a:t>This requires servers to be on TLS 1.2 to send out valid HTTP Requests	</a:t>
            </a:r>
          </a:p>
          <a:p>
            <a:r>
              <a:rPr lang="en-US"/>
              <a:t>EMRs can individually set restrictions in place for usage of the FHIR API/Resources</a:t>
            </a:r>
          </a:p>
          <a:p>
            <a:pPr marL="914400" lvl="1" indent="-457200"/>
            <a:r>
              <a:rPr lang="en-US"/>
              <a:t>Restrictions such as how </a:t>
            </a:r>
            <a:r>
              <a:rPr lang="en-US" err="1"/>
              <a:t>CAREWare</a:t>
            </a:r>
            <a:r>
              <a:rPr lang="en-US"/>
              <a:t> is allowed to query a resource can limit data pulls</a:t>
            </a:r>
          </a:p>
          <a:p>
            <a:pPr marL="457200" indent="-457200"/>
            <a:r>
              <a:rPr lang="en-US"/>
              <a:t>File system requirements</a:t>
            </a:r>
          </a:p>
          <a:p>
            <a:pPr marL="914400" lvl="1" indent="-457200"/>
            <a:r>
              <a:rPr lang="en-US" err="1"/>
              <a:t>CAREWare’s</a:t>
            </a:r>
            <a:r>
              <a:rPr lang="en-US"/>
              <a:t> FHIR API requires the use of CWFP files, which are stored on the BT Server. </a:t>
            </a:r>
          </a:p>
        </p:txBody>
      </p:sp>
      <p:pic>
        <p:nvPicPr>
          <p:cNvPr id="5" name="Picture 4">
            <a:extLst>
              <a:ext uri="{FF2B5EF4-FFF2-40B4-BE49-F238E27FC236}">
                <a16:creationId xmlns:a16="http://schemas.microsoft.com/office/drawing/2014/main" id="{3BD45E7C-25F5-9650-1B71-0D5699D231F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927" y="2440612"/>
            <a:ext cx="2964873" cy="1976775"/>
          </a:xfrm>
          <a:prstGeom prst="rect">
            <a:avLst/>
          </a:prstGeom>
        </p:spPr>
      </p:pic>
    </p:spTree>
    <p:extLst>
      <p:ext uri="{BB962C8B-B14F-4D97-AF65-F5344CB8AC3E}">
        <p14:creationId xmlns:p14="http://schemas.microsoft.com/office/powerpoint/2010/main" val="9605911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3750E-558A-CBC7-42DB-A270F17E4398}"/>
              </a:ext>
            </a:extLst>
          </p:cNvPr>
          <p:cNvSpPr>
            <a:spLocks noGrp="1"/>
          </p:cNvSpPr>
          <p:nvPr>
            <p:ph type="title"/>
          </p:nvPr>
        </p:nvSpPr>
        <p:spPr/>
        <p:txBody>
          <a:bodyPr/>
          <a:lstStyle/>
          <a:p>
            <a:r>
              <a:rPr lang="en-US"/>
              <a:t>Benefits Observed</a:t>
            </a:r>
          </a:p>
        </p:txBody>
      </p:sp>
      <p:sp>
        <p:nvSpPr>
          <p:cNvPr id="3" name="Content Placeholder 2">
            <a:extLst>
              <a:ext uri="{FF2B5EF4-FFF2-40B4-BE49-F238E27FC236}">
                <a16:creationId xmlns:a16="http://schemas.microsoft.com/office/drawing/2014/main" id="{05FDBEFE-E9B4-1E3A-6A26-DE6B99832444}"/>
              </a:ext>
            </a:extLst>
          </p:cNvPr>
          <p:cNvSpPr>
            <a:spLocks noGrp="1"/>
          </p:cNvSpPr>
          <p:nvPr>
            <p:ph idx="1"/>
          </p:nvPr>
        </p:nvSpPr>
        <p:spPr>
          <a:xfrm>
            <a:off x="838200" y="1979768"/>
            <a:ext cx="5257800" cy="2898464"/>
          </a:xfrm>
        </p:spPr>
        <p:txBody>
          <a:bodyPr>
            <a:normAutofit lnSpcReduction="10000"/>
          </a:bodyPr>
          <a:lstStyle/>
          <a:p>
            <a:pPr marL="457200" indent="-457200">
              <a:buFont typeface="Arial" panose="020B0604020202020204" pitchFamily="34" charset="0"/>
              <a:buChar char="•"/>
            </a:pPr>
            <a:r>
              <a:rPr lang="en-US"/>
              <a:t>Reduced manual entry</a:t>
            </a:r>
          </a:p>
          <a:p>
            <a:pPr marL="457200" indent="-457200">
              <a:buFont typeface="Arial" panose="020B0604020202020204" pitchFamily="34" charset="0"/>
              <a:buChar char="•"/>
            </a:pPr>
            <a:r>
              <a:rPr lang="en-US"/>
              <a:t>Improved data completeness</a:t>
            </a:r>
          </a:p>
          <a:p>
            <a:pPr marL="457200" indent="-457200">
              <a:buFont typeface="Arial" panose="020B0604020202020204" pitchFamily="34" charset="0"/>
              <a:buChar char="•"/>
            </a:pPr>
            <a:r>
              <a:rPr lang="en-US"/>
              <a:t>Faster reporting readiness</a:t>
            </a:r>
          </a:p>
          <a:p>
            <a:pPr marL="457200" indent="-457200">
              <a:buFont typeface="Arial" panose="020B0604020202020204" pitchFamily="34" charset="0"/>
              <a:buChar char="•"/>
            </a:pPr>
            <a:r>
              <a:rPr lang="en-US"/>
              <a:t>Daily automated updates of clients</a:t>
            </a:r>
          </a:p>
          <a:p>
            <a:pPr marL="457200" indent="-457200">
              <a:buFont typeface="Arial" panose="020B0604020202020204" pitchFamily="34" charset="0"/>
              <a:buChar char="•"/>
            </a:pPr>
            <a:r>
              <a:rPr lang="en-US"/>
              <a:t>Others?</a:t>
            </a:r>
          </a:p>
        </p:txBody>
      </p:sp>
      <p:pic>
        <p:nvPicPr>
          <p:cNvPr id="5" name="Picture 4">
            <a:extLst>
              <a:ext uri="{FF2B5EF4-FFF2-40B4-BE49-F238E27FC236}">
                <a16:creationId xmlns:a16="http://schemas.microsoft.com/office/drawing/2014/main" id="{60C63182-93EC-7A19-C5F5-689BF06540D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3562" y="1136072"/>
            <a:ext cx="3057237" cy="4585855"/>
          </a:xfrm>
          <a:prstGeom prst="rect">
            <a:avLst/>
          </a:prstGeom>
        </p:spPr>
      </p:pic>
    </p:spTree>
    <p:extLst>
      <p:ext uri="{BB962C8B-B14F-4D97-AF65-F5344CB8AC3E}">
        <p14:creationId xmlns:p14="http://schemas.microsoft.com/office/powerpoint/2010/main" val="608073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4BD88-DDDD-5580-9361-347EA7DE85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42435D-B6D3-DEFE-ECB2-DA420C5C6F6C}"/>
              </a:ext>
            </a:extLst>
          </p:cNvPr>
          <p:cNvSpPr>
            <a:spLocks noGrp="1"/>
          </p:cNvSpPr>
          <p:nvPr>
            <p:ph type="title"/>
          </p:nvPr>
        </p:nvSpPr>
        <p:spPr/>
        <p:txBody>
          <a:bodyPr/>
          <a:lstStyle/>
          <a:p>
            <a:r>
              <a:rPr lang="en-US"/>
              <a:t>Disclosure </a:t>
            </a:r>
          </a:p>
        </p:txBody>
      </p:sp>
      <p:sp>
        <p:nvSpPr>
          <p:cNvPr id="5" name="Content Placeholder 4">
            <a:extLst>
              <a:ext uri="{FF2B5EF4-FFF2-40B4-BE49-F238E27FC236}">
                <a16:creationId xmlns:a16="http://schemas.microsoft.com/office/drawing/2014/main" id="{12C8DAC4-5568-6EE7-0B8A-F4866A7A68D2}"/>
              </a:ext>
            </a:extLst>
          </p:cNvPr>
          <p:cNvSpPr>
            <a:spLocks noGrp="1"/>
          </p:cNvSpPr>
          <p:nvPr>
            <p:ph idx="1"/>
          </p:nvPr>
        </p:nvSpPr>
        <p:spPr/>
        <p:txBody>
          <a:bodyPr>
            <a:normAutofit/>
          </a:bodyPr>
          <a:lstStyle/>
          <a:p>
            <a:r>
              <a:rPr lang="en-US"/>
              <a:t>No participants have disclosures.</a:t>
            </a:r>
          </a:p>
        </p:txBody>
      </p:sp>
    </p:spTree>
    <p:extLst>
      <p:ext uri="{BB962C8B-B14F-4D97-AF65-F5344CB8AC3E}">
        <p14:creationId xmlns:p14="http://schemas.microsoft.com/office/powerpoint/2010/main" val="20488871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5B2A2-5B64-69B3-E022-93CF4720E3C6}"/>
              </a:ext>
            </a:extLst>
          </p:cNvPr>
          <p:cNvSpPr>
            <a:spLocks noGrp="1"/>
          </p:cNvSpPr>
          <p:nvPr>
            <p:ph type="title"/>
          </p:nvPr>
        </p:nvSpPr>
        <p:spPr/>
        <p:txBody>
          <a:bodyPr/>
          <a:lstStyle/>
          <a:p>
            <a:r>
              <a:rPr lang="en-US"/>
              <a:t>What Didn’t Go Smoothly</a:t>
            </a:r>
          </a:p>
        </p:txBody>
      </p:sp>
      <p:sp>
        <p:nvSpPr>
          <p:cNvPr id="3" name="Content Placeholder 2">
            <a:extLst>
              <a:ext uri="{FF2B5EF4-FFF2-40B4-BE49-F238E27FC236}">
                <a16:creationId xmlns:a16="http://schemas.microsoft.com/office/drawing/2014/main" id="{542B4DDE-C654-78A1-3202-4FB396DD73A9}"/>
              </a:ext>
            </a:extLst>
          </p:cNvPr>
          <p:cNvSpPr>
            <a:spLocks noGrp="1"/>
          </p:cNvSpPr>
          <p:nvPr>
            <p:ph idx="1"/>
          </p:nvPr>
        </p:nvSpPr>
        <p:spPr>
          <a:xfrm>
            <a:off x="2836718" y="1625542"/>
            <a:ext cx="6560127" cy="1540720"/>
          </a:xfrm>
        </p:spPr>
        <p:txBody>
          <a:bodyPr/>
          <a:lstStyle/>
          <a:p>
            <a:pPr marL="457200" indent="-457200">
              <a:buFont typeface="Arial" panose="020B0604020202020204" pitchFamily="34" charset="0"/>
              <a:buChar char="•"/>
            </a:pPr>
            <a:r>
              <a:rPr lang="en-US"/>
              <a:t>Data normalization challenges</a:t>
            </a:r>
          </a:p>
          <a:p>
            <a:pPr marL="457200" indent="-457200">
              <a:buFont typeface="Arial" panose="020B0604020202020204" pitchFamily="34" charset="0"/>
              <a:buChar char="•"/>
            </a:pPr>
            <a:r>
              <a:rPr lang="en-US"/>
              <a:t>Resource variability between EHRs</a:t>
            </a:r>
          </a:p>
          <a:p>
            <a:pPr marL="457200" indent="-457200">
              <a:buFont typeface="Arial" panose="020B0604020202020204" pitchFamily="34" charset="0"/>
              <a:buChar char="•"/>
            </a:pPr>
            <a:r>
              <a:rPr lang="en-US"/>
              <a:t>Pilot staff availability and participation</a:t>
            </a:r>
          </a:p>
        </p:txBody>
      </p:sp>
      <p:pic>
        <p:nvPicPr>
          <p:cNvPr id="5" name="Picture 4">
            <a:extLst>
              <a:ext uri="{FF2B5EF4-FFF2-40B4-BE49-F238E27FC236}">
                <a16:creationId xmlns:a16="http://schemas.microsoft.com/office/drawing/2014/main" id="{A22980C2-7072-BD37-1DED-9E12B29C10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3964" y="3166262"/>
            <a:ext cx="4225636" cy="2817091"/>
          </a:xfrm>
          <a:prstGeom prst="rect">
            <a:avLst/>
          </a:prstGeom>
        </p:spPr>
      </p:pic>
    </p:spTree>
    <p:extLst>
      <p:ext uri="{BB962C8B-B14F-4D97-AF65-F5344CB8AC3E}">
        <p14:creationId xmlns:p14="http://schemas.microsoft.com/office/powerpoint/2010/main" val="28555681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2AE8E-6EFA-22B4-C477-440FB0190DF5}"/>
              </a:ext>
            </a:extLst>
          </p:cNvPr>
          <p:cNvSpPr>
            <a:spLocks noGrp="1"/>
          </p:cNvSpPr>
          <p:nvPr>
            <p:ph type="title"/>
          </p:nvPr>
        </p:nvSpPr>
        <p:spPr>
          <a:xfrm>
            <a:off x="838200" y="0"/>
            <a:ext cx="8112162" cy="1186774"/>
          </a:xfrm>
        </p:spPr>
        <p:txBody>
          <a:bodyPr>
            <a:normAutofit fontScale="90000"/>
          </a:bodyPr>
          <a:lstStyle/>
          <a:p>
            <a:r>
              <a:rPr lang="en-US"/>
              <a:t>Organizational Readiness Checklist</a:t>
            </a:r>
          </a:p>
        </p:txBody>
      </p:sp>
      <p:sp>
        <p:nvSpPr>
          <p:cNvPr id="3" name="Content Placeholder 2">
            <a:extLst>
              <a:ext uri="{FF2B5EF4-FFF2-40B4-BE49-F238E27FC236}">
                <a16:creationId xmlns:a16="http://schemas.microsoft.com/office/drawing/2014/main" id="{76397EEC-D4DA-8D69-28A6-9D5047FE08C3}"/>
              </a:ext>
            </a:extLst>
          </p:cNvPr>
          <p:cNvSpPr>
            <a:spLocks noGrp="1"/>
          </p:cNvSpPr>
          <p:nvPr>
            <p:ph idx="1"/>
          </p:nvPr>
        </p:nvSpPr>
        <p:spPr>
          <a:xfrm>
            <a:off x="838200" y="1355672"/>
            <a:ext cx="10515600" cy="4701325"/>
          </a:xfrm>
        </p:spPr>
        <p:txBody>
          <a:bodyPr/>
          <a:lstStyle/>
          <a:p>
            <a:pPr marL="457200" indent="-457200">
              <a:buFont typeface="Arial" panose="020B0604020202020204" pitchFamily="34" charset="0"/>
              <a:buChar char="•"/>
            </a:pPr>
            <a:r>
              <a:rPr lang="en-US"/>
              <a:t>EHR vendor capability</a:t>
            </a:r>
          </a:p>
          <a:p>
            <a:pPr marL="457200" indent="-457200">
              <a:buFont typeface="Arial" panose="020B0604020202020204" pitchFamily="34" charset="0"/>
              <a:buChar char="•"/>
            </a:pPr>
            <a:r>
              <a:rPr lang="en-US"/>
              <a:t>Cost (if applicable)</a:t>
            </a:r>
          </a:p>
          <a:p>
            <a:pPr marL="457200" indent="-457200">
              <a:buFont typeface="Arial" panose="020B0604020202020204" pitchFamily="34" charset="0"/>
              <a:buChar char="•"/>
            </a:pPr>
            <a:r>
              <a:rPr lang="en-US"/>
              <a:t>Leadership buy‑in</a:t>
            </a:r>
          </a:p>
          <a:p>
            <a:pPr marL="457200" indent="-457200">
              <a:buFont typeface="Arial" panose="020B0604020202020204" pitchFamily="34" charset="0"/>
              <a:buChar char="•"/>
            </a:pPr>
            <a:r>
              <a:rPr lang="en-US"/>
              <a:t>Data governance readiness</a:t>
            </a:r>
          </a:p>
          <a:p>
            <a:pPr marL="457200" indent="-457200">
              <a:buFont typeface="Arial" panose="020B0604020202020204" pitchFamily="34" charset="0"/>
              <a:buChar char="•"/>
            </a:pPr>
            <a:r>
              <a:rPr lang="en-US"/>
              <a:t>Technical staffing</a:t>
            </a:r>
          </a:p>
        </p:txBody>
      </p:sp>
      <p:pic>
        <p:nvPicPr>
          <p:cNvPr id="5" name="Picture 4">
            <a:extLst>
              <a:ext uri="{FF2B5EF4-FFF2-40B4-BE49-F238E27FC236}">
                <a16:creationId xmlns:a16="http://schemas.microsoft.com/office/drawing/2014/main" id="{FF8853AC-08A5-CBEA-6579-8E25F29AD5A5}"/>
              </a:ext>
            </a:extLst>
          </p:cNvPr>
          <p:cNvPicPr>
            <a:picLocks noChangeAspect="1"/>
          </p:cNvPicPr>
          <p:nvPr/>
        </p:nvPicPr>
        <p:blipFill>
          <a:blip r:embed="rId4"/>
          <a:srcRect l="8397" r="3694"/>
          <a:stretch>
            <a:fillRect/>
          </a:stretch>
        </p:blipFill>
        <p:spPr>
          <a:xfrm>
            <a:off x="6796012" y="1999214"/>
            <a:ext cx="3565767" cy="3815516"/>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95551DE6-0D72-3C4C-B5DF-B9D05BA486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0221" y="3708839"/>
            <a:ext cx="3158836" cy="2105891"/>
          </a:xfrm>
          <a:prstGeom prst="rect">
            <a:avLst/>
          </a:prstGeom>
        </p:spPr>
      </p:pic>
    </p:spTree>
    <p:extLst>
      <p:ext uri="{BB962C8B-B14F-4D97-AF65-F5344CB8AC3E}">
        <p14:creationId xmlns:p14="http://schemas.microsoft.com/office/powerpoint/2010/main" val="3625274128"/>
      </p:ext>
    </p:extLst>
  </p:cSld>
  <p:clrMapOvr>
    <a:masterClrMapping/>
  </p:clrMapOvr>
  <p:extLst>
    <p:ext uri="{6950BFC3-D8DA-4A85-94F7-54DA5524770B}">
      <p188:commentRel xmlns:p188="http://schemas.microsoft.com/office/powerpoint/2018/8/main" r:id="rId3"/>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3F370-129E-A2B4-D4CD-DACAF670EC4E}"/>
              </a:ext>
            </a:extLst>
          </p:cNvPr>
          <p:cNvSpPr>
            <a:spLocks noGrp="1"/>
          </p:cNvSpPr>
          <p:nvPr>
            <p:ph type="title"/>
          </p:nvPr>
        </p:nvSpPr>
        <p:spPr/>
        <p:txBody>
          <a:bodyPr/>
          <a:lstStyle/>
          <a:p>
            <a:r>
              <a:rPr lang="en-US"/>
              <a:t>Scaling This Work</a:t>
            </a:r>
          </a:p>
        </p:txBody>
      </p:sp>
      <p:sp>
        <p:nvSpPr>
          <p:cNvPr id="3" name="Content Placeholder 2">
            <a:extLst>
              <a:ext uri="{FF2B5EF4-FFF2-40B4-BE49-F238E27FC236}">
                <a16:creationId xmlns:a16="http://schemas.microsoft.com/office/drawing/2014/main" id="{59D9ADA8-AE85-97EA-4D43-C00BF371D7DA}"/>
              </a:ext>
            </a:extLst>
          </p:cNvPr>
          <p:cNvSpPr>
            <a:spLocks noGrp="1"/>
          </p:cNvSpPr>
          <p:nvPr>
            <p:ph idx="1"/>
          </p:nvPr>
        </p:nvSpPr>
        <p:spPr/>
        <p:txBody>
          <a:bodyPr/>
          <a:lstStyle/>
          <a:p>
            <a:pPr marL="457200" indent="-457200">
              <a:buFont typeface="Arial" panose="020B0604020202020204" pitchFamily="34" charset="0"/>
              <a:buChar char="•"/>
            </a:pPr>
            <a:r>
              <a:rPr lang="en-US"/>
              <a:t>Additional providers</a:t>
            </a:r>
          </a:p>
          <a:p>
            <a:pPr marL="914400" lvl="1" indent="-457200"/>
            <a:r>
              <a:rPr lang="en-US"/>
              <a:t>Contact jProg for more information</a:t>
            </a:r>
          </a:p>
          <a:p>
            <a:pPr marL="457200" indent="-457200">
              <a:buFont typeface="Arial" panose="020B0604020202020204" pitchFamily="34" charset="0"/>
              <a:buChar char="•"/>
            </a:pPr>
            <a:r>
              <a:rPr lang="en-US"/>
              <a:t>Broader RSR element coverage</a:t>
            </a:r>
          </a:p>
        </p:txBody>
      </p:sp>
      <p:pic>
        <p:nvPicPr>
          <p:cNvPr id="10" name="Picture 9">
            <a:extLst>
              <a:ext uri="{FF2B5EF4-FFF2-40B4-BE49-F238E27FC236}">
                <a16:creationId xmlns:a16="http://schemas.microsoft.com/office/drawing/2014/main" id="{CCB95335-9087-56A8-5378-ADE002C4D7CF}"/>
              </a:ext>
            </a:extLst>
          </p:cNvPr>
          <p:cNvPicPr>
            <a:picLocks noChangeAspect="1"/>
          </p:cNvPicPr>
          <p:nvPr/>
        </p:nvPicPr>
        <p:blipFill>
          <a:blip r:embed="rId3"/>
          <a:stretch>
            <a:fillRect/>
          </a:stretch>
        </p:blipFill>
        <p:spPr>
          <a:xfrm>
            <a:off x="6495803" y="1353891"/>
            <a:ext cx="5067927" cy="4554047"/>
          </a:xfrm>
          <a:prstGeom prst="rect">
            <a:avLst/>
          </a:prstGeom>
        </p:spPr>
      </p:pic>
    </p:spTree>
    <p:extLst>
      <p:ext uri="{BB962C8B-B14F-4D97-AF65-F5344CB8AC3E}">
        <p14:creationId xmlns:p14="http://schemas.microsoft.com/office/powerpoint/2010/main" val="6618871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5E4C0-3A2F-0F4D-9240-2E1FD8006453}"/>
              </a:ext>
            </a:extLst>
          </p:cNvPr>
          <p:cNvSpPr>
            <a:spLocks noGrp="1"/>
          </p:cNvSpPr>
          <p:nvPr>
            <p:ph type="title"/>
          </p:nvPr>
        </p:nvSpPr>
        <p:spPr/>
        <p:txBody>
          <a:bodyPr>
            <a:normAutofit fontScale="90000"/>
          </a:bodyPr>
          <a:lstStyle/>
          <a:p>
            <a:r>
              <a:rPr lang="en-US"/>
              <a:t>What This Means for Attendees</a:t>
            </a:r>
          </a:p>
        </p:txBody>
      </p:sp>
      <p:sp>
        <p:nvSpPr>
          <p:cNvPr id="3" name="Content Placeholder 2">
            <a:extLst>
              <a:ext uri="{FF2B5EF4-FFF2-40B4-BE49-F238E27FC236}">
                <a16:creationId xmlns:a16="http://schemas.microsoft.com/office/drawing/2014/main" id="{9EE70130-4834-3748-8067-A33458F2AFB5}"/>
              </a:ext>
            </a:extLst>
          </p:cNvPr>
          <p:cNvSpPr>
            <a:spLocks noGrp="1"/>
          </p:cNvSpPr>
          <p:nvPr>
            <p:ph idx="1"/>
          </p:nvPr>
        </p:nvSpPr>
        <p:spPr/>
        <p:txBody>
          <a:bodyPr/>
          <a:lstStyle/>
          <a:p>
            <a:pPr marL="457200" indent="-457200">
              <a:buFont typeface="Arial" panose="020B0604020202020204" pitchFamily="34" charset="0"/>
              <a:buChar char="•"/>
            </a:pPr>
            <a:r>
              <a:rPr lang="en-US"/>
              <a:t>What you can do now</a:t>
            </a:r>
          </a:p>
          <a:p>
            <a:pPr marL="914400" lvl="1" indent="-457200"/>
            <a:r>
              <a:rPr lang="en-US"/>
              <a:t>All Aboard!</a:t>
            </a:r>
          </a:p>
          <a:p>
            <a:pPr marL="914400" lvl="1" indent="-457200"/>
            <a:r>
              <a:rPr lang="en-US"/>
              <a:t>EMR support/charges?</a:t>
            </a:r>
          </a:p>
          <a:p>
            <a:pPr marL="914400" lvl="1" indent="-457200"/>
            <a:r>
              <a:rPr lang="en-US"/>
              <a:t>What can you get from your EMR?</a:t>
            </a:r>
          </a:p>
          <a:p>
            <a:pPr marL="457200" indent="-457200">
              <a:buFont typeface="Arial" panose="020B0604020202020204" pitchFamily="34" charset="0"/>
              <a:buChar char="•"/>
            </a:pPr>
            <a:r>
              <a:rPr lang="en-US"/>
              <a:t>Who this helps most</a:t>
            </a:r>
          </a:p>
          <a:p>
            <a:pPr marL="914400" lvl="1" indent="-457200"/>
            <a:r>
              <a:rPr lang="en-US"/>
              <a:t>OAHS providers</a:t>
            </a:r>
          </a:p>
          <a:p>
            <a:pPr marL="914400" lvl="1" indent="-457200"/>
            <a:r>
              <a:rPr lang="en-US"/>
              <a:t>Others?</a:t>
            </a:r>
          </a:p>
          <a:p>
            <a:pPr marL="457200" indent="-457200">
              <a:buFont typeface="Arial" panose="020B0604020202020204" pitchFamily="34" charset="0"/>
              <a:buChar char="•"/>
            </a:pPr>
            <a:r>
              <a:rPr lang="en-US"/>
              <a:t>When this may be relevant</a:t>
            </a:r>
          </a:p>
          <a:p>
            <a:pPr marL="914400" lvl="1" indent="-457200"/>
            <a:r>
              <a:rPr lang="en-US"/>
              <a:t>You have an EMR</a:t>
            </a:r>
          </a:p>
        </p:txBody>
      </p:sp>
    </p:spTree>
    <p:extLst>
      <p:ext uri="{BB962C8B-B14F-4D97-AF65-F5344CB8AC3E}">
        <p14:creationId xmlns:p14="http://schemas.microsoft.com/office/powerpoint/2010/main" val="289614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F0DD9-5CF7-83A8-8536-13128A399DAF}"/>
              </a:ext>
            </a:extLst>
          </p:cNvPr>
          <p:cNvSpPr>
            <a:spLocks noGrp="1"/>
          </p:cNvSpPr>
          <p:nvPr>
            <p:ph type="title"/>
          </p:nvPr>
        </p:nvSpPr>
        <p:spPr/>
        <p:txBody>
          <a:bodyPr/>
          <a:lstStyle/>
          <a:p>
            <a:r>
              <a:rPr lang="en-US"/>
              <a:t>Key Takeaways</a:t>
            </a:r>
          </a:p>
        </p:txBody>
      </p:sp>
      <p:sp>
        <p:nvSpPr>
          <p:cNvPr id="3" name="Content Placeholder 2">
            <a:extLst>
              <a:ext uri="{FF2B5EF4-FFF2-40B4-BE49-F238E27FC236}">
                <a16:creationId xmlns:a16="http://schemas.microsoft.com/office/drawing/2014/main" id="{30811FEC-20D8-B661-0993-DB240E3DCB33}"/>
              </a:ext>
            </a:extLst>
          </p:cNvPr>
          <p:cNvSpPr>
            <a:spLocks noGrp="1"/>
          </p:cNvSpPr>
          <p:nvPr>
            <p:ph idx="1"/>
          </p:nvPr>
        </p:nvSpPr>
        <p:spPr>
          <a:xfrm>
            <a:off x="6345382" y="2434935"/>
            <a:ext cx="5008418" cy="1988128"/>
          </a:xfrm>
        </p:spPr>
        <p:txBody>
          <a:bodyPr/>
          <a:lstStyle/>
          <a:p>
            <a:pPr marL="457200" indent="-457200">
              <a:buFont typeface="Arial" panose="020B0604020202020204" pitchFamily="34" charset="0"/>
              <a:buChar char="•"/>
            </a:pPr>
            <a:r>
              <a:rPr lang="en-US"/>
              <a:t>FHIR is viable now</a:t>
            </a:r>
          </a:p>
          <a:p>
            <a:pPr marL="457200" indent="-457200">
              <a:buFont typeface="Arial" panose="020B0604020202020204" pitchFamily="34" charset="0"/>
              <a:buChar char="•"/>
            </a:pPr>
            <a:r>
              <a:rPr lang="en-US"/>
              <a:t>One size does not fit all</a:t>
            </a:r>
          </a:p>
          <a:p>
            <a:pPr marL="457200" indent="-457200">
              <a:buFont typeface="Arial" panose="020B0604020202020204" pitchFamily="34" charset="0"/>
              <a:buChar char="•"/>
            </a:pPr>
            <a:r>
              <a:rPr lang="en-US"/>
              <a:t>Standards reduce long‑term pain</a:t>
            </a:r>
          </a:p>
        </p:txBody>
      </p:sp>
      <p:pic>
        <p:nvPicPr>
          <p:cNvPr id="5" name="Picture 4">
            <a:extLst>
              <a:ext uri="{FF2B5EF4-FFF2-40B4-BE49-F238E27FC236}">
                <a16:creationId xmlns:a16="http://schemas.microsoft.com/office/drawing/2014/main" id="{3AFD05A0-9E01-BEFF-9FEA-14B2D1C29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037" y="1669471"/>
            <a:ext cx="5278582" cy="3519055"/>
          </a:xfrm>
          <a:prstGeom prst="rect">
            <a:avLst/>
          </a:prstGeom>
        </p:spPr>
      </p:pic>
    </p:spTree>
    <p:extLst>
      <p:ext uri="{BB962C8B-B14F-4D97-AF65-F5344CB8AC3E}">
        <p14:creationId xmlns:p14="http://schemas.microsoft.com/office/powerpoint/2010/main" val="29011255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A4F9A-53CC-79CE-EEC4-C731D82875A2}"/>
              </a:ext>
            </a:extLst>
          </p:cNvPr>
          <p:cNvSpPr>
            <a:spLocks noGrp="1"/>
          </p:cNvSpPr>
          <p:nvPr>
            <p:ph type="title"/>
          </p:nvPr>
        </p:nvSpPr>
        <p:spPr/>
        <p:txBody>
          <a:bodyPr/>
          <a:lstStyle/>
          <a:p>
            <a:r>
              <a:rPr lang="en-US"/>
              <a:t>Resources &amp; References</a:t>
            </a:r>
          </a:p>
        </p:txBody>
      </p:sp>
      <p:sp>
        <p:nvSpPr>
          <p:cNvPr id="3" name="Content Placeholder 2">
            <a:extLst>
              <a:ext uri="{FF2B5EF4-FFF2-40B4-BE49-F238E27FC236}">
                <a16:creationId xmlns:a16="http://schemas.microsoft.com/office/drawing/2014/main" id="{3DC52421-B0D6-1961-7EBF-263D0E5C5233}"/>
              </a:ext>
            </a:extLst>
          </p:cNvPr>
          <p:cNvSpPr>
            <a:spLocks noGrp="1"/>
          </p:cNvSpPr>
          <p:nvPr>
            <p:ph idx="1"/>
          </p:nvPr>
        </p:nvSpPr>
        <p:spPr/>
        <p:txBody>
          <a:bodyPr/>
          <a:lstStyle/>
          <a:p>
            <a:pPr marL="457200" indent="-457200">
              <a:buFont typeface="Arial" panose="020B0604020202020204" pitchFamily="34" charset="0"/>
              <a:buChar char="•"/>
            </a:pPr>
            <a:r>
              <a:rPr lang="en-US"/>
              <a:t>CAREWare</a:t>
            </a:r>
          </a:p>
          <a:p>
            <a:pPr marL="914400" lvl="1" indent="-457200"/>
            <a:r>
              <a:rPr lang="en-US"/>
              <a:t>Implementing the CAREWare FHIR API at your Organization</a:t>
            </a:r>
          </a:p>
          <a:p>
            <a:pPr marL="914400" lvl="1" indent="-457200"/>
            <a:r>
              <a:rPr lang="en-US"/>
              <a:t>FHIR Preparation Checklist</a:t>
            </a:r>
          </a:p>
          <a:p>
            <a:pPr marL="914400" lvl="1" indent="-457200"/>
            <a:r>
              <a:rPr lang="en-US"/>
              <a:t>CAREWare FHIR User Guide</a:t>
            </a:r>
          </a:p>
          <a:p>
            <a:pPr marL="457200" indent="-457200">
              <a:buFont typeface="Arial" panose="020B0604020202020204" pitchFamily="34" charset="0"/>
              <a:buChar char="•"/>
            </a:pPr>
            <a:r>
              <a:rPr lang="en-US"/>
              <a:t>HL7 FHIR</a:t>
            </a:r>
          </a:p>
          <a:p>
            <a:pPr marL="457200" indent="-457200">
              <a:buFont typeface="Arial" panose="020B0604020202020204" pitchFamily="34" charset="0"/>
              <a:buChar char="•"/>
            </a:pPr>
            <a:r>
              <a:rPr lang="en-US"/>
              <a:t>HRSA RSR resources</a:t>
            </a:r>
          </a:p>
        </p:txBody>
      </p:sp>
    </p:spTree>
    <p:extLst>
      <p:ext uri="{BB962C8B-B14F-4D97-AF65-F5344CB8AC3E}">
        <p14:creationId xmlns:p14="http://schemas.microsoft.com/office/powerpoint/2010/main" val="25934826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endParaRPr lang="en-US"/>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CA865-404D-4A57-9AC1-FD3038CC100D}" type="slidenum">
              <a:rPr kumimoji="0" lang="en-US" sz="16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6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2"/>
          <p:cNvSpPr>
            <a:spLocks noGrp="1"/>
          </p:cNvSpPr>
          <p:nvPr>
            <p:ph type="title"/>
          </p:nvPr>
        </p:nvSpPr>
        <p:spPr>
          <a:xfrm>
            <a:off x="457200" y="1"/>
            <a:ext cx="10896600" cy="1066800"/>
          </a:xfrm>
        </p:spPr>
        <p:txBody>
          <a:bodyPr>
            <a:noAutofit/>
          </a:bodyPr>
          <a:lstStyle/>
          <a:p>
            <a:r>
              <a:rPr lang="en-US" sz="4000" b="1">
                <a:solidFill>
                  <a:srgbClr val="0F4D7B"/>
                </a:solidFill>
                <a:latin typeface="+mn-lt"/>
              </a:rPr>
              <a:t>Contact Information</a:t>
            </a:r>
            <a:endParaRPr lang="en-US" sz="4000" b="1">
              <a:latin typeface="+mn-lt"/>
            </a:endParaRPr>
          </a:p>
        </p:txBody>
      </p:sp>
      <p:sp>
        <p:nvSpPr>
          <p:cNvPr id="7" name="Content Placeholder 5"/>
          <p:cNvSpPr>
            <a:spLocks noGrp="1"/>
          </p:cNvSpPr>
          <p:nvPr>
            <p:ph idx="1"/>
          </p:nvPr>
        </p:nvSpPr>
        <p:spPr>
          <a:xfrm>
            <a:off x="847703" y="1454075"/>
            <a:ext cx="4724400" cy="3733800"/>
          </a:xfrm>
        </p:spPr>
        <p:txBody>
          <a:bodyPr>
            <a:normAutofit/>
          </a:bodyPr>
          <a:lstStyle/>
          <a:p>
            <a:pPr marL="0" indent="0">
              <a:buNone/>
            </a:pPr>
            <a:r>
              <a:rPr lang="en-US" sz="2800" b="1">
                <a:solidFill>
                  <a:srgbClr val="800000"/>
                </a:solidFill>
              </a:rPr>
              <a:t>Kwasi </a:t>
            </a:r>
            <a:r>
              <a:rPr lang="en-US" sz="2800" b="1" err="1">
                <a:solidFill>
                  <a:srgbClr val="800000"/>
                </a:solidFill>
              </a:rPr>
              <a:t>Apraku-Gyau</a:t>
            </a:r>
            <a:endParaRPr lang="en-US" sz="2800" b="1">
              <a:solidFill>
                <a:srgbClr val="800000"/>
              </a:solidFill>
            </a:endParaRPr>
          </a:p>
          <a:p>
            <a:pPr marL="0" indent="0">
              <a:buNone/>
            </a:pPr>
            <a:r>
              <a:rPr lang="en-US" sz="2800" b="1">
                <a:solidFill>
                  <a:srgbClr val="800000"/>
                </a:solidFill>
              </a:rPr>
              <a:t>Sr. Management Analyst</a:t>
            </a:r>
          </a:p>
          <a:p>
            <a:pPr marL="0" indent="0">
              <a:buNone/>
            </a:pPr>
            <a:r>
              <a:rPr lang="en-US" sz="2800" b="1">
                <a:solidFill>
                  <a:srgbClr val="800000"/>
                </a:solidFill>
              </a:rPr>
              <a:t>HIV/AIDS Bureau (HAB)</a:t>
            </a:r>
          </a:p>
          <a:p>
            <a:pPr marL="0" indent="0">
              <a:buNone/>
            </a:pPr>
            <a:r>
              <a:rPr lang="en-US" sz="2800" b="1">
                <a:solidFill>
                  <a:srgbClr val="800000"/>
                </a:solidFill>
              </a:rPr>
              <a:t>Health Resources and Services Administration (HRSA)</a:t>
            </a:r>
          </a:p>
          <a:p>
            <a:pPr marL="0" indent="0">
              <a:buNone/>
            </a:pPr>
            <a:r>
              <a:rPr lang="en-US" sz="2800" b="1">
                <a:solidFill>
                  <a:srgbClr val="800000"/>
                </a:solidFill>
              </a:rPr>
              <a:t>Email: </a:t>
            </a:r>
            <a:r>
              <a:rPr lang="en-US" sz="2800" b="1">
                <a:solidFill>
                  <a:srgbClr val="800000"/>
                </a:solidFill>
                <a:hlinkClick r:id="rId2"/>
              </a:rPr>
              <a:t>kaprakugyau@hrsa.gov</a:t>
            </a:r>
            <a:r>
              <a:rPr lang="en-US" sz="2800" b="1">
                <a:solidFill>
                  <a:srgbClr val="800000"/>
                </a:solidFill>
              </a:rPr>
              <a:t> </a:t>
            </a:r>
          </a:p>
          <a:p>
            <a:pPr marL="0" indent="0">
              <a:buNone/>
            </a:pPr>
            <a:r>
              <a:rPr lang="en-US" sz="2800" b="1">
                <a:solidFill>
                  <a:srgbClr val="800000"/>
                </a:solidFill>
              </a:rPr>
              <a:t>Web: </a:t>
            </a:r>
            <a:r>
              <a:rPr lang="en-US" sz="2800" b="1">
                <a:solidFill>
                  <a:srgbClr val="0F4D7B"/>
                </a:solidFill>
                <a:hlinkClick r:id="rId3"/>
              </a:rPr>
              <a:t>ryanwhite.hrsa.gov</a:t>
            </a:r>
            <a:r>
              <a:rPr lang="en-US" sz="2800" b="1">
                <a:solidFill>
                  <a:srgbClr val="0F4D7B"/>
                </a:solidFill>
              </a:rPr>
              <a:t> </a:t>
            </a:r>
          </a:p>
          <a:p>
            <a:pPr lvl="0"/>
            <a:endParaRPr lang="en-US" b="1"/>
          </a:p>
        </p:txBody>
      </p:sp>
      <p:sp>
        <p:nvSpPr>
          <p:cNvPr id="2" name="Content Placeholder 5">
            <a:extLst>
              <a:ext uri="{FF2B5EF4-FFF2-40B4-BE49-F238E27FC236}">
                <a16:creationId xmlns:a16="http://schemas.microsoft.com/office/drawing/2014/main" id="{AD9F7124-A693-D5C8-A814-62758902D7E5}"/>
              </a:ext>
            </a:extLst>
          </p:cNvPr>
          <p:cNvSpPr txBox="1">
            <a:spLocks/>
          </p:cNvSpPr>
          <p:nvPr/>
        </p:nvSpPr>
        <p:spPr>
          <a:xfrm>
            <a:off x="6308703" y="1454075"/>
            <a:ext cx="4724400" cy="3733800"/>
          </a:xfrm>
          <a:prstGeom prst="rect">
            <a:avLst/>
          </a:prstGeom>
        </p:spPr>
        <p:txBody>
          <a:bodyPr vert="horz" lIns="91440" tIns="45720" rIns="91440" bIns="45720" rtlCol="0">
            <a:normAutofit/>
          </a:bodyPr>
          <a:lstStyle>
            <a:lvl1pPr marL="347472" indent="-347472" algn="l" defTabSz="914400" rtl="0" eaLnBrk="1" latinLnBrk="0" hangingPunct="1">
              <a:lnSpc>
                <a:spcPct val="100000"/>
              </a:lnSpc>
              <a:spcBef>
                <a:spcPts val="528"/>
              </a:spcBef>
              <a:buClr>
                <a:srgbClr val="0F4D7B"/>
              </a:buClr>
              <a:buSzPct val="125000"/>
              <a:buFont typeface="Arial" panose="020B0604020202020204" pitchFamily="34" charset="0"/>
              <a:buChar char="•"/>
              <a:defRPr sz="2200" kern="1200">
                <a:solidFill>
                  <a:srgbClr val="0F4D7B"/>
                </a:solidFill>
                <a:latin typeface="+mn-lt"/>
                <a:ea typeface="+mn-ea"/>
                <a:cs typeface="+mn-cs"/>
              </a:defRPr>
            </a:lvl1pPr>
            <a:lvl2pPr marL="740664" indent="-283464" algn="l" defTabSz="914400" rtl="0" eaLnBrk="1" latinLnBrk="0" hangingPunct="1">
              <a:lnSpc>
                <a:spcPct val="100000"/>
              </a:lnSpc>
              <a:spcBef>
                <a:spcPts val="480"/>
              </a:spcBef>
              <a:buClr>
                <a:srgbClr val="0F4D7B"/>
              </a:buClr>
              <a:buFont typeface="Wingdings" panose="05000000000000000000" pitchFamily="2" charset="2"/>
              <a:buChar char="§"/>
              <a:defRPr sz="2000" kern="1200">
                <a:solidFill>
                  <a:srgbClr val="0F4D7B"/>
                </a:solidFill>
                <a:latin typeface="+mn-lt"/>
                <a:ea typeface="+mn-ea"/>
                <a:cs typeface="+mn-cs"/>
              </a:defRPr>
            </a:lvl2pPr>
            <a:lvl3pPr marL="1143000" indent="-228600" algn="l" defTabSz="914400" rtl="0" eaLnBrk="1" latinLnBrk="0" hangingPunct="1">
              <a:lnSpc>
                <a:spcPct val="100000"/>
              </a:lnSpc>
              <a:spcBef>
                <a:spcPts val="432"/>
              </a:spcBef>
              <a:buClr>
                <a:srgbClr val="0F4D7B"/>
              </a:buClr>
              <a:buFont typeface="Wingdings" panose="05000000000000000000" pitchFamily="2" charset="2"/>
              <a:buChar char="ü"/>
              <a:defRPr sz="1800" kern="1200">
                <a:solidFill>
                  <a:srgbClr val="0F4D7B"/>
                </a:solidFill>
                <a:latin typeface="+mn-lt"/>
                <a:ea typeface="+mn-ea"/>
                <a:cs typeface="+mn-cs"/>
              </a:defRPr>
            </a:lvl3pPr>
            <a:lvl4pPr marL="1600200" indent="-228600" algn="l" defTabSz="914400" rtl="0" eaLnBrk="1" latinLnBrk="0" hangingPunct="1">
              <a:lnSpc>
                <a:spcPct val="100000"/>
              </a:lnSpc>
              <a:spcBef>
                <a:spcPts val="400"/>
              </a:spcBef>
              <a:buClr>
                <a:srgbClr val="0F4D7B"/>
              </a:buClr>
              <a:buSzPct val="100000"/>
              <a:buFont typeface="Courier New" panose="02070309020205020404" pitchFamily="49" charset="0"/>
              <a:buChar char="o"/>
              <a:defRPr sz="1600" kern="1200">
                <a:solidFill>
                  <a:srgbClr val="0F4D7B"/>
                </a:solidFill>
                <a:latin typeface="+mn-lt"/>
                <a:ea typeface="+mn-ea"/>
                <a:cs typeface="+mn-cs"/>
              </a:defRPr>
            </a:lvl4pPr>
            <a:lvl5pPr marL="2057400" indent="-228600" algn="l" defTabSz="914400" rtl="0" eaLnBrk="1" latinLnBrk="0" hangingPunct="1">
              <a:lnSpc>
                <a:spcPct val="100000"/>
              </a:lnSpc>
              <a:spcBef>
                <a:spcPts val="380"/>
              </a:spcBef>
              <a:buClr>
                <a:srgbClr val="0F4D7B"/>
              </a:buClr>
              <a:buFont typeface="Wingdings" panose="05000000000000000000" pitchFamily="2" charset="2"/>
              <a:buChar char="Ø"/>
              <a:defRPr sz="1400" kern="1200">
                <a:solidFill>
                  <a:srgbClr val="0F4D7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528"/>
              </a:spcBef>
              <a:spcAft>
                <a:spcPts val="0"/>
              </a:spcAft>
              <a:buClr>
                <a:srgbClr val="0F4D7B"/>
              </a:buClr>
              <a:buSzPct val="125000"/>
              <a:buFont typeface="Arial" panose="020B0604020202020204" pitchFamily="34" charset="0"/>
              <a:buNone/>
              <a:tabLst/>
              <a:defRPr/>
            </a:pPr>
            <a:r>
              <a:rPr kumimoji="0" lang="en-US" sz="2800" b="1" i="0" u="none" strike="noStrike" kern="1200" cap="none" spc="0" normalizeH="0" baseline="0" noProof="0">
                <a:ln>
                  <a:noFill/>
                </a:ln>
                <a:solidFill>
                  <a:srgbClr val="800000"/>
                </a:solidFill>
                <a:effectLst/>
                <a:uLnTx/>
                <a:uFillTx/>
                <a:latin typeface="Calibri" panose="020F0502020204030204"/>
                <a:ea typeface="+mn-ea"/>
                <a:cs typeface="+mn-cs"/>
              </a:rPr>
              <a:t>Daniel Compton</a:t>
            </a:r>
          </a:p>
          <a:p>
            <a:pPr marL="0" marR="0" lvl="0" indent="0" algn="l" defTabSz="914400" rtl="0" eaLnBrk="1" fontAlgn="auto" latinLnBrk="0" hangingPunct="1">
              <a:lnSpc>
                <a:spcPct val="100000"/>
              </a:lnSpc>
              <a:spcBef>
                <a:spcPts val="528"/>
              </a:spcBef>
              <a:spcAft>
                <a:spcPts val="0"/>
              </a:spcAft>
              <a:buClr>
                <a:srgbClr val="0F4D7B"/>
              </a:buClr>
              <a:buSzPct val="125000"/>
              <a:buFont typeface="Arial" panose="020B0604020202020204" pitchFamily="34" charset="0"/>
              <a:buNone/>
              <a:tabLst/>
              <a:defRPr/>
            </a:pPr>
            <a:r>
              <a:rPr kumimoji="0" lang="en-US" sz="2800" b="1" i="0" u="none" strike="noStrike" kern="1200" cap="none" spc="0" normalizeH="0" baseline="0" noProof="0">
                <a:ln>
                  <a:noFill/>
                </a:ln>
                <a:solidFill>
                  <a:srgbClr val="800000"/>
                </a:solidFill>
                <a:effectLst/>
                <a:uLnTx/>
                <a:uFillTx/>
                <a:latin typeface="Calibri" panose="020F0502020204030204"/>
                <a:ea typeface="+mn-ea"/>
                <a:cs typeface="+mn-cs"/>
              </a:rPr>
              <a:t>Sr. Informaticist</a:t>
            </a:r>
          </a:p>
          <a:p>
            <a:pPr marL="0" marR="0" lvl="0" indent="0" algn="l" defTabSz="914400" rtl="0" eaLnBrk="1" fontAlgn="auto" latinLnBrk="0" hangingPunct="1">
              <a:lnSpc>
                <a:spcPct val="100000"/>
              </a:lnSpc>
              <a:spcBef>
                <a:spcPts val="528"/>
              </a:spcBef>
              <a:spcAft>
                <a:spcPts val="0"/>
              </a:spcAft>
              <a:buClr>
                <a:srgbClr val="0F4D7B"/>
              </a:buClr>
              <a:buSzPct val="125000"/>
              <a:buFont typeface="Arial" panose="020B0604020202020204" pitchFamily="34" charset="0"/>
              <a:buNone/>
              <a:tabLst/>
              <a:defRPr/>
            </a:pPr>
            <a:r>
              <a:rPr kumimoji="0" lang="en-US" sz="2800" b="1" i="0" u="none" strike="noStrike" kern="1200" cap="none" spc="0" normalizeH="0" baseline="0" noProof="0">
                <a:ln>
                  <a:noFill/>
                </a:ln>
                <a:solidFill>
                  <a:srgbClr val="800000"/>
                </a:solidFill>
                <a:effectLst/>
                <a:uLnTx/>
                <a:uFillTx/>
                <a:latin typeface="Calibri" panose="020F0502020204030204"/>
                <a:ea typeface="+mn-ea"/>
                <a:cs typeface="+mn-cs"/>
              </a:rPr>
              <a:t>HIV/AIDS Bureau (HAB)</a:t>
            </a:r>
          </a:p>
          <a:p>
            <a:pPr marL="0" marR="0" lvl="0" indent="0" algn="l" defTabSz="914400" rtl="0" eaLnBrk="1" fontAlgn="auto" latinLnBrk="0" hangingPunct="1">
              <a:lnSpc>
                <a:spcPct val="100000"/>
              </a:lnSpc>
              <a:spcBef>
                <a:spcPts val="528"/>
              </a:spcBef>
              <a:spcAft>
                <a:spcPts val="0"/>
              </a:spcAft>
              <a:buClr>
                <a:srgbClr val="0F4D7B"/>
              </a:buClr>
              <a:buSzPct val="125000"/>
              <a:buFont typeface="Arial" panose="020B0604020202020204" pitchFamily="34" charset="0"/>
              <a:buNone/>
              <a:tabLst/>
              <a:defRPr/>
            </a:pPr>
            <a:r>
              <a:rPr kumimoji="0" lang="en-US" sz="2800" b="1" i="0" u="none" strike="noStrike" kern="1200" cap="none" spc="0" normalizeH="0" baseline="0" noProof="0">
                <a:ln>
                  <a:noFill/>
                </a:ln>
                <a:solidFill>
                  <a:srgbClr val="800000"/>
                </a:solidFill>
                <a:effectLst/>
                <a:uLnTx/>
                <a:uFillTx/>
                <a:latin typeface="Calibri" panose="020F0502020204030204"/>
                <a:ea typeface="+mn-ea"/>
                <a:cs typeface="+mn-cs"/>
              </a:rPr>
              <a:t>Health Resources and Services Administration (HRSA)</a:t>
            </a:r>
          </a:p>
          <a:p>
            <a:pPr marL="0" marR="0" lvl="0" indent="0" algn="l" defTabSz="914400" rtl="0" eaLnBrk="1" fontAlgn="auto" latinLnBrk="0" hangingPunct="1">
              <a:lnSpc>
                <a:spcPct val="100000"/>
              </a:lnSpc>
              <a:spcBef>
                <a:spcPts val="528"/>
              </a:spcBef>
              <a:spcAft>
                <a:spcPts val="0"/>
              </a:spcAft>
              <a:buClr>
                <a:srgbClr val="0F4D7B"/>
              </a:buClr>
              <a:buSzPct val="125000"/>
              <a:buFont typeface="Arial" panose="020B0604020202020204" pitchFamily="34" charset="0"/>
              <a:buNone/>
              <a:tabLst/>
              <a:defRPr/>
            </a:pPr>
            <a:r>
              <a:rPr kumimoji="0" lang="en-US" sz="2800" b="1" i="0" u="none" strike="noStrike" kern="1200" cap="none" spc="0" normalizeH="0" baseline="0" noProof="0">
                <a:ln>
                  <a:noFill/>
                </a:ln>
                <a:solidFill>
                  <a:srgbClr val="800000"/>
                </a:solidFill>
                <a:effectLst/>
                <a:uLnTx/>
                <a:uFillTx/>
                <a:latin typeface="Calibri" panose="020F0502020204030204"/>
                <a:ea typeface="+mn-ea"/>
                <a:cs typeface="+mn-cs"/>
              </a:rPr>
              <a:t>Email: </a:t>
            </a:r>
            <a:r>
              <a:rPr kumimoji="0" lang="en-US" sz="2800" b="1" i="0" u="none" strike="noStrike" kern="1200" cap="none" spc="0" normalizeH="0" baseline="0" noProof="0">
                <a:ln>
                  <a:noFill/>
                </a:ln>
                <a:solidFill>
                  <a:srgbClr val="800000"/>
                </a:solidFill>
                <a:effectLst/>
                <a:uLnTx/>
                <a:uFillTx/>
                <a:latin typeface="Calibri" panose="020F0502020204030204"/>
                <a:ea typeface="+mn-ea"/>
                <a:cs typeface="+mn-cs"/>
                <a:hlinkClick r:id="rId4"/>
              </a:rPr>
              <a:t>dcompton@hrsa.gov</a:t>
            </a:r>
            <a:r>
              <a:rPr kumimoji="0" lang="en-US" sz="2800" b="1" i="0" u="none" strike="noStrike" kern="1200" cap="none" spc="0" normalizeH="0" baseline="0" noProof="0">
                <a:ln>
                  <a:noFill/>
                </a:ln>
                <a:solidFill>
                  <a:srgbClr val="80000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528"/>
              </a:spcBef>
              <a:spcAft>
                <a:spcPts val="0"/>
              </a:spcAft>
              <a:buClr>
                <a:srgbClr val="0F4D7B"/>
              </a:buClr>
              <a:buSzPct val="125000"/>
              <a:buFont typeface="Arial" panose="020B0604020202020204" pitchFamily="34" charset="0"/>
              <a:buNone/>
              <a:tabLst/>
              <a:defRPr/>
            </a:pPr>
            <a:r>
              <a:rPr kumimoji="0" lang="en-US" sz="2800" b="1" i="0" u="none" strike="noStrike" kern="1200" cap="none" spc="0" normalizeH="0" baseline="0" noProof="0">
                <a:ln>
                  <a:noFill/>
                </a:ln>
                <a:solidFill>
                  <a:srgbClr val="800000"/>
                </a:solidFill>
                <a:effectLst/>
                <a:uLnTx/>
                <a:uFillTx/>
                <a:latin typeface="Calibri" panose="020F0502020204030204"/>
                <a:ea typeface="+mn-ea"/>
                <a:cs typeface="+mn-cs"/>
              </a:rPr>
              <a:t>Web: </a:t>
            </a:r>
            <a:r>
              <a:rPr kumimoji="0" lang="en-US" sz="2800" b="1" i="0" u="none" strike="noStrike" kern="1200" cap="none" spc="0" normalizeH="0" baseline="0" noProof="0">
                <a:ln>
                  <a:noFill/>
                </a:ln>
                <a:solidFill>
                  <a:srgbClr val="0F4D7B"/>
                </a:solidFill>
                <a:effectLst/>
                <a:uLnTx/>
                <a:uFillTx/>
                <a:latin typeface="Calibri" panose="020F0502020204030204"/>
                <a:ea typeface="+mn-ea"/>
                <a:cs typeface="+mn-cs"/>
                <a:hlinkClick r:id="rId3"/>
              </a:rPr>
              <a:t>ryanwhite.hrsa.gov</a:t>
            </a:r>
            <a:r>
              <a:rPr kumimoji="0" lang="en-US" sz="2800" b="1" i="0" u="none" strike="noStrike" kern="1200" cap="none" spc="0" normalizeH="0" baseline="0" noProof="0">
                <a:ln>
                  <a:noFill/>
                </a:ln>
                <a:solidFill>
                  <a:srgbClr val="0F4D7B"/>
                </a:solidFill>
                <a:effectLst/>
                <a:uLnTx/>
                <a:uFillTx/>
                <a:latin typeface="Calibri" panose="020F0502020204030204"/>
                <a:ea typeface="+mn-ea"/>
                <a:cs typeface="+mn-cs"/>
              </a:rPr>
              <a:t> </a:t>
            </a:r>
          </a:p>
          <a:p>
            <a:pPr marL="347472" marR="0" lvl="0" indent="-347472" algn="l" defTabSz="914400" rtl="0" eaLnBrk="1" fontAlgn="auto" latinLnBrk="0" hangingPunct="1">
              <a:lnSpc>
                <a:spcPct val="100000"/>
              </a:lnSpc>
              <a:spcBef>
                <a:spcPts val="528"/>
              </a:spcBef>
              <a:spcAft>
                <a:spcPts val="0"/>
              </a:spcAft>
              <a:buClr>
                <a:srgbClr val="0F4D7B"/>
              </a:buClr>
              <a:buSzPct val="125000"/>
              <a:buFont typeface="Arial" panose="020B0604020202020204" pitchFamily="34" charset="0"/>
              <a:buChar char="•"/>
              <a:tabLst/>
              <a:defRPr/>
            </a:pPr>
            <a:endParaRPr kumimoji="0" lang="en-US" sz="2200" b="1" i="0" u="none" strike="noStrike" kern="1200" cap="none" spc="0" normalizeH="0" baseline="0" noProof="0">
              <a:ln>
                <a:noFill/>
              </a:ln>
              <a:solidFill>
                <a:srgbClr val="0F4D7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48493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0BA47-A699-B863-F260-315725FB92D5}"/>
              </a:ext>
            </a:extLst>
          </p:cNvPr>
          <p:cNvSpPr>
            <a:spLocks noGrp="1"/>
          </p:cNvSpPr>
          <p:nvPr>
            <p:ph type="title"/>
          </p:nvPr>
        </p:nvSpPr>
        <p:spPr/>
        <p:txBody>
          <a:bodyPr/>
          <a:lstStyle/>
          <a:p>
            <a:r>
              <a:rPr lang="en-US"/>
              <a:t>Contact Information</a:t>
            </a:r>
          </a:p>
        </p:txBody>
      </p:sp>
      <p:sp>
        <p:nvSpPr>
          <p:cNvPr id="3" name="Content Placeholder 2">
            <a:extLst>
              <a:ext uri="{FF2B5EF4-FFF2-40B4-BE49-F238E27FC236}">
                <a16:creationId xmlns:a16="http://schemas.microsoft.com/office/drawing/2014/main" id="{F1B71FE9-A6A4-6C43-09A3-61B325C5DE43}"/>
              </a:ext>
            </a:extLst>
          </p:cNvPr>
          <p:cNvSpPr>
            <a:spLocks noGrp="1"/>
          </p:cNvSpPr>
          <p:nvPr>
            <p:ph idx="1"/>
          </p:nvPr>
        </p:nvSpPr>
        <p:spPr/>
        <p:txBody>
          <a:bodyPr/>
          <a:lstStyle/>
          <a:p>
            <a:r>
              <a:rPr lang="en-US"/>
              <a:t>Steve Overman</a:t>
            </a:r>
          </a:p>
          <a:p>
            <a:r>
              <a:rPr lang="en-US" b="1" u="sng"/>
              <a:t>jProg</a:t>
            </a:r>
          </a:p>
          <a:p>
            <a:r>
              <a:rPr lang="en-US">
                <a:hlinkClick r:id="rId3"/>
              </a:rPr>
              <a:t>https://www.jprog.com/</a:t>
            </a:r>
            <a:endParaRPr lang="en-US"/>
          </a:p>
          <a:p>
            <a:r>
              <a:rPr lang="en-US">
                <a:hlinkClick r:id="rId4"/>
              </a:rPr>
              <a:t>steveoverman@jprog.com</a:t>
            </a:r>
            <a:endParaRPr lang="en-US"/>
          </a:p>
          <a:p>
            <a:endParaRPr lang="en-US"/>
          </a:p>
          <a:p>
            <a:r>
              <a:rPr lang="en-US"/>
              <a:t>Jeremy Chung</a:t>
            </a:r>
          </a:p>
          <a:p>
            <a:r>
              <a:rPr lang="en-US" b="1" u="sng" err="1"/>
              <a:t>jProg</a:t>
            </a:r>
            <a:endParaRPr lang="en-US" b="1" u="sng"/>
          </a:p>
          <a:p>
            <a:r>
              <a:rPr lang="en-US">
                <a:hlinkClick r:id="rId3"/>
              </a:rPr>
              <a:t>https://www.jprog.com/</a:t>
            </a:r>
            <a:endParaRPr lang="en-US"/>
          </a:p>
          <a:p>
            <a:r>
              <a:rPr lang="en-US">
                <a:hlinkClick r:id="rId5"/>
              </a:rPr>
              <a:t>jeremychung@jprog.com</a:t>
            </a:r>
            <a:r>
              <a:rPr lang="en-US"/>
              <a:t> </a:t>
            </a:r>
          </a:p>
          <a:p>
            <a:endParaRPr lang="en-US"/>
          </a:p>
          <a:p>
            <a:endParaRPr lang="en-US"/>
          </a:p>
        </p:txBody>
      </p:sp>
    </p:spTree>
    <p:extLst>
      <p:ext uri="{BB962C8B-B14F-4D97-AF65-F5344CB8AC3E}">
        <p14:creationId xmlns:p14="http://schemas.microsoft.com/office/powerpoint/2010/main" val="12159200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2E310-3D82-418F-A534-CFB4C19B48C5}"/>
              </a:ext>
            </a:extLst>
          </p:cNvPr>
          <p:cNvSpPr>
            <a:spLocks noGrp="1"/>
          </p:cNvSpPr>
          <p:nvPr>
            <p:ph type="title"/>
          </p:nvPr>
        </p:nvSpPr>
        <p:spPr>
          <a:xfrm>
            <a:off x="381000" y="89364"/>
            <a:ext cx="11430000" cy="950416"/>
          </a:xfrm>
        </p:spPr>
        <p:txBody>
          <a:bodyPr>
            <a:noAutofit/>
          </a:bodyPr>
          <a:lstStyle/>
          <a:p>
            <a:r>
              <a:rPr lang="en-US" sz="4400"/>
              <a:t>Connect with the Ryan White HIV/AIDS Program</a:t>
            </a:r>
          </a:p>
        </p:txBody>
      </p:sp>
      <p:sp>
        <p:nvSpPr>
          <p:cNvPr id="4" name="Content Placeholder 3">
            <a:extLst>
              <a:ext uri="{FF2B5EF4-FFF2-40B4-BE49-F238E27FC236}">
                <a16:creationId xmlns:a16="http://schemas.microsoft.com/office/drawing/2014/main" id="{F491DFDA-565C-4E62-BA12-421BD0DE06E8}"/>
              </a:ext>
            </a:extLst>
          </p:cNvPr>
          <p:cNvSpPr>
            <a:spLocks noGrp="1" noChangeAspect="1"/>
          </p:cNvSpPr>
          <p:nvPr>
            <p:ph sz="quarter" idx="13"/>
          </p:nvPr>
        </p:nvSpPr>
        <p:spPr>
          <a:xfrm>
            <a:off x="838200" y="1518590"/>
            <a:ext cx="10515600" cy="1497076"/>
          </a:xfrm>
        </p:spPr>
        <p:txBody>
          <a:bodyPr>
            <a:normAutofit fontScale="92500"/>
          </a:bodyPr>
          <a:lstStyle/>
          <a:p>
            <a:pPr marL="0" indent="0">
              <a:buNone/>
            </a:pPr>
            <a:r>
              <a:rPr lang="en-US" sz="4000"/>
              <a:t>Learn more about our program at our new website: </a:t>
            </a:r>
          </a:p>
          <a:p>
            <a:pPr marL="0" indent="0">
              <a:buNone/>
            </a:pPr>
            <a:r>
              <a:rPr lang="en-US" sz="4000" u="sng">
                <a:solidFill>
                  <a:srgbClr val="0563C1"/>
                </a:solidFill>
                <a:uFill>
                  <a:solidFill>
                    <a:srgbClr val="0563C1"/>
                  </a:solidFill>
                </a:uFill>
                <a:sym typeface="Calibri"/>
                <a:hlinkClick r:id="rId3"/>
              </a:rPr>
              <a:t>ryanwhite.hrsa.gov</a:t>
            </a:r>
            <a:endParaRPr lang="en-US" sz="4000" u="sng">
              <a:solidFill>
                <a:srgbClr val="0563C1"/>
              </a:solidFill>
              <a:uFill>
                <a:solidFill>
                  <a:srgbClr val="0563C1"/>
                </a:solidFill>
              </a:uFill>
              <a:sym typeface="Calibri"/>
            </a:endParaRPr>
          </a:p>
        </p:txBody>
      </p:sp>
      <p:sp>
        <p:nvSpPr>
          <p:cNvPr id="5" name="Content Placeholder 4">
            <a:extLst>
              <a:ext uri="{FF2B5EF4-FFF2-40B4-BE49-F238E27FC236}">
                <a16:creationId xmlns:a16="http://schemas.microsoft.com/office/drawing/2014/main" id="{CE9220D7-A106-44C2-B0E6-9AE990EBF466}"/>
              </a:ext>
            </a:extLst>
          </p:cNvPr>
          <p:cNvSpPr>
            <a:spLocks noGrp="1"/>
          </p:cNvSpPr>
          <p:nvPr>
            <p:ph sz="quarter" idx="14"/>
          </p:nvPr>
        </p:nvSpPr>
        <p:spPr>
          <a:xfrm>
            <a:off x="1937735" y="3494476"/>
            <a:ext cx="9111265" cy="707214"/>
          </a:xfrm>
        </p:spPr>
        <p:txBody>
          <a:bodyPr>
            <a:noAutofit/>
          </a:bodyPr>
          <a:lstStyle/>
          <a:p>
            <a:pPr marL="0" indent="0">
              <a:buNone/>
            </a:pPr>
            <a:r>
              <a:rPr lang="en-US" sz="3200"/>
              <a:t>Sign up for the Ryan White HIV/AIDS Program Listserv:</a:t>
            </a:r>
          </a:p>
          <a:p>
            <a:pPr marL="0" indent="0">
              <a:buNone/>
            </a:pPr>
            <a:r>
              <a:rPr lang="en-US" sz="3200">
                <a:hlinkClick r:id="rId4"/>
              </a:rPr>
              <a:t>https://public.govdelivery.com/accounts/USHHSHRSA/signup/29907</a:t>
            </a:r>
            <a:r>
              <a:rPr lang="en-US" sz="3200"/>
              <a:t> </a:t>
            </a:r>
          </a:p>
        </p:txBody>
      </p:sp>
      <p:sp>
        <p:nvSpPr>
          <p:cNvPr id="3" name="Slide Number Placeholder 2">
            <a:extLst>
              <a:ext uri="{FF2B5EF4-FFF2-40B4-BE49-F238E27FC236}">
                <a16:creationId xmlns:a16="http://schemas.microsoft.com/office/drawing/2014/main" id="{A054B5B0-1D6B-4084-BFC9-D8B6528712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939B5-D1D6-442B-960C-11410C62AFA7}" type="slidenum">
              <a:rPr kumimoji="0" lang="en-US" sz="16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600" b="1"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quot;&quot;">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800" y="3692234"/>
            <a:ext cx="1063440" cy="707214"/>
          </a:xfrm>
          <a:prstGeom prst="rect">
            <a:avLst/>
          </a:prstGeom>
        </p:spPr>
      </p:pic>
    </p:spTree>
    <p:extLst>
      <p:ext uri="{BB962C8B-B14F-4D97-AF65-F5344CB8AC3E}">
        <p14:creationId xmlns:p14="http://schemas.microsoft.com/office/powerpoint/2010/main" val="2325189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2E310-3D82-418F-A534-CFB4C19B48C5}"/>
              </a:ext>
            </a:extLst>
          </p:cNvPr>
          <p:cNvSpPr>
            <a:spLocks noGrp="1"/>
          </p:cNvSpPr>
          <p:nvPr>
            <p:ph type="title"/>
          </p:nvPr>
        </p:nvSpPr>
        <p:spPr>
          <a:xfrm>
            <a:off x="838200" y="106680"/>
            <a:ext cx="10515600" cy="950416"/>
          </a:xfrm>
        </p:spPr>
        <p:txBody>
          <a:bodyPr>
            <a:normAutofit/>
          </a:bodyPr>
          <a:lstStyle/>
          <a:p>
            <a:r>
              <a:rPr lang="en-US" sz="4000"/>
              <a:t>Connect with HRSA</a:t>
            </a:r>
          </a:p>
        </p:txBody>
      </p:sp>
      <p:sp>
        <p:nvSpPr>
          <p:cNvPr id="4" name="Content Placeholder 3">
            <a:extLst>
              <a:ext uri="{FF2B5EF4-FFF2-40B4-BE49-F238E27FC236}">
                <a16:creationId xmlns:a16="http://schemas.microsoft.com/office/drawing/2014/main" id="{F491DFDA-565C-4E62-BA12-421BD0DE06E8}"/>
              </a:ext>
            </a:extLst>
          </p:cNvPr>
          <p:cNvSpPr>
            <a:spLocks noGrp="1" noChangeAspect="1"/>
          </p:cNvSpPr>
          <p:nvPr>
            <p:ph sz="quarter" idx="13"/>
          </p:nvPr>
        </p:nvSpPr>
        <p:spPr>
          <a:xfrm>
            <a:off x="873369" y="1872372"/>
            <a:ext cx="10515600" cy="1497076"/>
          </a:xfrm>
        </p:spPr>
        <p:txBody>
          <a:bodyPr>
            <a:normAutofit/>
          </a:bodyPr>
          <a:lstStyle/>
          <a:p>
            <a:pPr marL="0" indent="0">
              <a:buNone/>
            </a:pPr>
            <a:r>
              <a:rPr lang="en-US" sz="3900">
                <a:solidFill>
                  <a:schemeClr val="tx1"/>
                </a:solidFill>
              </a:rPr>
              <a:t>Learn more about our agency at: </a:t>
            </a:r>
          </a:p>
          <a:p>
            <a:pPr marL="0" indent="0">
              <a:buNone/>
            </a:pPr>
            <a:r>
              <a:rPr lang="en-US" sz="4300" u="sng">
                <a:solidFill>
                  <a:srgbClr val="0563C1"/>
                </a:solidFill>
                <a:uFill>
                  <a:solidFill>
                    <a:srgbClr val="0563C1"/>
                  </a:solidFill>
                </a:uFill>
                <a:sym typeface="Calibri"/>
                <a:hlinkClick r:id="rId3"/>
              </a:rPr>
              <a:t>www.HRSA.gov</a:t>
            </a:r>
            <a:endParaRPr lang="en-US" sz="4300" u="sng">
              <a:solidFill>
                <a:srgbClr val="0563C1"/>
              </a:solidFill>
              <a:uFill>
                <a:solidFill>
                  <a:srgbClr val="0563C1"/>
                </a:solidFill>
              </a:uFill>
              <a:sym typeface="Calibri"/>
            </a:endParaRPr>
          </a:p>
        </p:txBody>
      </p:sp>
      <p:sp>
        <p:nvSpPr>
          <p:cNvPr id="13" name="Content Placeholder 12">
            <a:extLst>
              <a:ext uri="{FF2B5EF4-FFF2-40B4-BE49-F238E27FC236}">
                <a16:creationId xmlns:a16="http://schemas.microsoft.com/office/drawing/2014/main" id="{4F51BE1E-2A32-47E0-96AD-C6A7DF86731E}"/>
              </a:ext>
            </a:extLst>
          </p:cNvPr>
          <p:cNvSpPr>
            <a:spLocks noGrp="1"/>
          </p:cNvSpPr>
          <p:nvPr>
            <p:ph sz="quarter" idx="15"/>
          </p:nvPr>
        </p:nvSpPr>
        <p:spPr>
          <a:xfrm>
            <a:off x="5359971" y="4117734"/>
            <a:ext cx="2043621" cy="707214"/>
          </a:xfrm>
        </p:spPr>
        <p:txBody>
          <a:bodyPr>
            <a:normAutofit fontScale="85000" lnSpcReduction="10000"/>
          </a:bodyPr>
          <a:lstStyle/>
          <a:p>
            <a:pPr marL="0" indent="0" algn="l">
              <a:buNone/>
            </a:pPr>
            <a:r>
              <a:rPr lang="en-US" sz="3200" b="1">
                <a:solidFill>
                  <a:schemeClr val="tx1"/>
                </a:solidFill>
              </a:rPr>
              <a:t>FOLLOW US: </a:t>
            </a:r>
          </a:p>
        </p:txBody>
      </p:sp>
      <p:pic>
        <p:nvPicPr>
          <p:cNvPr id="18" name="Picture 17" descr="Facebook">
            <a:hlinkClick r:id="rId4"/>
            <a:extLst>
              <a:ext uri="{FF2B5EF4-FFF2-40B4-BE49-F238E27FC236}">
                <a16:creationId xmlns:a16="http://schemas.microsoft.com/office/drawing/2014/main" id="{DC06B52A-C700-00A9-97E5-414C1EF4346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17636" y="5214334"/>
            <a:ext cx="781093" cy="781093"/>
          </a:xfrm>
          <a:prstGeom prst="rect">
            <a:avLst/>
          </a:prstGeom>
        </p:spPr>
      </p:pic>
      <p:pic>
        <p:nvPicPr>
          <p:cNvPr id="17" name="Picture 16" descr="X">
            <a:hlinkClick r:id="rId6"/>
            <a:extLst>
              <a:ext uri="{FF2B5EF4-FFF2-40B4-BE49-F238E27FC236}">
                <a16:creationId xmlns:a16="http://schemas.microsoft.com/office/drawing/2014/main" id="{389793B2-2E36-0BA6-37F9-16C9AA410545}"/>
              </a:ext>
            </a:extLst>
          </p:cNvPr>
          <p:cNvPicPr>
            <a:picLocks noChangeAspect="1"/>
          </p:cNvPicPr>
          <p:nvPr/>
        </p:nvPicPr>
        <p:blipFill>
          <a:blip r:embed="rId7"/>
          <a:stretch>
            <a:fillRect/>
          </a:stretch>
        </p:blipFill>
        <p:spPr>
          <a:xfrm flipH="1">
            <a:off x="4820198" y="5217962"/>
            <a:ext cx="760974" cy="777779"/>
          </a:xfrm>
          <a:prstGeom prst="rect">
            <a:avLst/>
          </a:prstGeom>
        </p:spPr>
      </p:pic>
      <p:pic>
        <p:nvPicPr>
          <p:cNvPr id="19" name="Picture 18" descr="Instagram">
            <a:hlinkClick r:id="rId8"/>
            <a:extLst>
              <a:ext uri="{FF2B5EF4-FFF2-40B4-BE49-F238E27FC236}">
                <a16:creationId xmlns:a16="http://schemas.microsoft.com/office/drawing/2014/main" id="{DA937D90-7F84-D398-29DA-CE93D8473F4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902641" y="5214334"/>
            <a:ext cx="786290" cy="785036"/>
          </a:xfrm>
          <a:prstGeom prst="rect">
            <a:avLst/>
          </a:prstGeom>
        </p:spPr>
      </p:pic>
      <p:pic>
        <p:nvPicPr>
          <p:cNvPr id="20" name="Picture 19" descr="LinkedIn">
            <a:hlinkClick r:id="rId10"/>
            <a:extLst>
              <a:ext uri="{FF2B5EF4-FFF2-40B4-BE49-F238E27FC236}">
                <a16:creationId xmlns:a16="http://schemas.microsoft.com/office/drawing/2014/main" id="{E9E5E4F7-35CB-747E-9A66-00ECD335F99E}"/>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010400" y="5223973"/>
            <a:ext cx="786384" cy="785129"/>
          </a:xfrm>
          <a:prstGeom prst="rect">
            <a:avLst/>
          </a:prstGeom>
        </p:spPr>
      </p:pic>
      <p:pic>
        <p:nvPicPr>
          <p:cNvPr id="21" name="Picture 20" descr="YouTube">
            <a:hlinkClick r:id="rId12"/>
            <a:extLst>
              <a:ext uri="{FF2B5EF4-FFF2-40B4-BE49-F238E27FC236}">
                <a16:creationId xmlns:a16="http://schemas.microsoft.com/office/drawing/2014/main" id="{15ABB07E-5FED-DB6E-4576-F15D83192269}"/>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118253" y="5224067"/>
            <a:ext cx="785035" cy="785035"/>
          </a:xfrm>
          <a:prstGeom prst="rect">
            <a:avLst/>
          </a:prstGeom>
        </p:spPr>
      </p:pic>
      <p:sp>
        <p:nvSpPr>
          <p:cNvPr id="3" name="Slide Number Placeholder 2">
            <a:extLst>
              <a:ext uri="{FF2B5EF4-FFF2-40B4-BE49-F238E27FC236}">
                <a16:creationId xmlns:a16="http://schemas.microsoft.com/office/drawing/2014/main" id="{A054B5B0-1D6B-4084-BFC9-D8B65287122A}"/>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939B5-D1D6-442B-960C-11410C62AFA7}" type="slidenum">
              <a:rPr kumimoji="0" lang="en-US" sz="16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6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0923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152400" y="1"/>
            <a:ext cx="11201400" cy="1066800"/>
          </a:xfrm>
        </p:spPr>
        <p:txBody>
          <a:bodyPr>
            <a:normAutofit/>
          </a:bodyPr>
          <a:lstStyle/>
          <a:p>
            <a:r>
              <a:rPr lang="en-US"/>
              <a:t>HRSA’s HIV/AIDS Bureau Vision and Mission</a:t>
            </a:r>
          </a:p>
        </p:txBody>
      </p:sp>
      <p:sp>
        <p:nvSpPr>
          <p:cNvPr id="7" name="Content Placeholder 6"/>
          <p:cNvSpPr>
            <a:spLocks noGrp="1"/>
          </p:cNvSpPr>
          <p:nvPr>
            <p:ph sz="half" idx="2"/>
          </p:nvPr>
        </p:nvSpPr>
        <p:spPr>
          <a:xfrm>
            <a:off x="381000" y="1444752"/>
            <a:ext cx="11506200" cy="4351338"/>
          </a:xfrm>
        </p:spPr>
        <p:txBody>
          <a:bodyPr>
            <a:normAutofit/>
          </a:bodyPr>
          <a:lstStyle/>
          <a:p>
            <a:pPr marL="0" indent="0" algn="ctr">
              <a:spcBef>
                <a:spcPts val="0"/>
              </a:spcBef>
              <a:buNone/>
            </a:pPr>
            <a:r>
              <a:rPr lang="en-US" altLang="en-US" sz="4000" b="1"/>
              <a:t>Vision</a:t>
            </a:r>
          </a:p>
          <a:p>
            <a:pPr marL="0" indent="0" algn="ctr">
              <a:spcBef>
                <a:spcPts val="0"/>
              </a:spcBef>
              <a:buNone/>
            </a:pPr>
            <a:r>
              <a:rPr lang="en-US" altLang="en-US" sz="2800" b="1"/>
              <a:t> </a:t>
            </a:r>
            <a:r>
              <a:rPr lang="en-US" sz="2800"/>
              <a:t>Optimal HIV care and treatment for all to end the HIV epidemic in the U.S.</a:t>
            </a:r>
          </a:p>
          <a:p>
            <a:pPr marL="0" indent="0" algn="ctr">
              <a:spcBef>
                <a:spcPts val="0"/>
              </a:spcBef>
              <a:buNone/>
            </a:pPr>
            <a:endParaRPr lang="en-US" altLang="en-US" sz="2400" b="1"/>
          </a:p>
          <a:p>
            <a:pPr marL="0" indent="0" algn="ctr">
              <a:spcBef>
                <a:spcPts val="0"/>
              </a:spcBef>
              <a:buNone/>
            </a:pPr>
            <a:r>
              <a:rPr lang="en-US" altLang="en-US" sz="4000" b="1"/>
              <a:t>Mission</a:t>
            </a:r>
          </a:p>
          <a:p>
            <a:pPr marL="0" indent="0" algn="ctr">
              <a:spcBef>
                <a:spcPts val="0"/>
              </a:spcBef>
              <a:buNone/>
            </a:pPr>
            <a:r>
              <a:rPr lang="en-US" sz="2800"/>
              <a:t>Provide leadership and resources to advance HIV care and treatment to improve health outcomes and reduce health disparities for people with HIV and affected communities.</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CA865-404D-4A57-9AC1-FD3038CC100D}" type="slidenum">
              <a:rPr kumimoji="0" lang="en-US" sz="16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6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69147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49041" y="1"/>
            <a:ext cx="11893918" cy="1066800"/>
          </a:xfrm>
        </p:spPr>
        <p:txBody>
          <a:bodyPr>
            <a:noAutofit/>
          </a:bodyPr>
          <a:lstStyle/>
          <a:p>
            <a:r>
              <a:rPr lang="en-US" sz="3400"/>
              <a:t>HRSA’s Ryan White HIV/AIDS Program BY THE NUMBERS: 2024</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CA865-404D-4A57-9AC1-FD3038CC100D}" type="slidenum">
              <a:rPr kumimoji="0" lang="en-US" sz="16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6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99D6A1C-8A65-4DBF-BF94-27C9A4EC4BE9}"/>
              </a:ext>
            </a:extLst>
          </p:cNvPr>
          <p:cNvSpPr txBox="1"/>
          <p:nvPr/>
        </p:nvSpPr>
        <p:spPr>
          <a:xfrm>
            <a:off x="981075" y="5782236"/>
            <a:ext cx="93345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Calibri" panose="020F0502020204030204"/>
                <a:ea typeface="+mn-ea"/>
                <a:cs typeface="+mn-cs"/>
              </a:rPr>
              <a:t>* Viral suppression is based on data for people with HIV who had at least one outpatient ambulatory health services visit and at least one viral load test during the measurement year and whose most recent viral load test result was less than 200 copies/</a:t>
            </a:r>
            <a:r>
              <a:rPr kumimoji="0" lang="en-US" sz="800" b="0" i="0" u="none" strike="noStrike" kern="1200" cap="none" spc="0" normalizeH="0" baseline="0" noProof="0" err="1">
                <a:ln>
                  <a:noFill/>
                </a:ln>
                <a:solidFill>
                  <a:prstClr val="black"/>
                </a:solidFill>
                <a:effectLst/>
                <a:uLnTx/>
                <a:uFillTx/>
                <a:latin typeface="Calibri" panose="020F0502020204030204"/>
                <a:ea typeface="+mn-ea"/>
                <a:cs typeface="+mn-cs"/>
              </a:rPr>
              <a:t>mL.</a:t>
            </a: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Calibri" panose="020F0502020204030204"/>
                <a:ea typeface="+mn-ea"/>
                <a:cs typeface="+mn-cs"/>
              </a:rPr>
              <a:t>Source: </a:t>
            </a:r>
            <a:r>
              <a:rPr kumimoji="0" lang="en-US" altLang="en-US" sz="800" b="0" i="0" u="none" strike="noStrike" kern="1200" cap="none" spc="0" normalizeH="0" baseline="0" noProof="0">
                <a:ln>
                  <a:noFill/>
                </a:ln>
                <a:solidFill>
                  <a:prstClr val="black"/>
                </a:solidFill>
                <a:effectLst/>
                <a:uLnTx/>
                <a:uFillTx/>
                <a:latin typeface="Calibri" panose="020F0502020204030204"/>
                <a:ea typeface="+mn-ea"/>
                <a:cs typeface="+mn-cs"/>
              </a:rPr>
              <a:t>Health Resources and Services Administration</a:t>
            </a:r>
            <a:r>
              <a:rPr kumimoji="0" lang="en-US" sz="800" b="0" i="0" u="none" strike="noStrike" kern="1200" cap="none" spc="0" normalizeH="0" baseline="0" noProof="0">
                <a:ln>
                  <a:noFill/>
                </a:ln>
                <a:solidFill>
                  <a:prstClr val="black"/>
                </a:solidFill>
                <a:effectLst/>
                <a:uLnTx/>
                <a:uFillTx/>
                <a:latin typeface="Calibri" panose="020F0502020204030204"/>
                <a:ea typeface="+mn-ea"/>
                <a:cs typeface="+mn-cs"/>
              </a:rPr>
              <a:t>. December 2025. Ryan White HIV/AIDS Program Annual Data Report, 2024.</a:t>
            </a:r>
            <a:r>
              <a:rPr kumimoji="0" lang="fr-FR" sz="800" b="0" i="0" u="none" strike="noStrike" kern="1200" cap="none" spc="0" normalizeH="0" baseline="0" noProof="0">
                <a:ln>
                  <a:noFill/>
                </a:ln>
                <a:solidFill>
                  <a:srgbClr val="242424"/>
                </a:solidFill>
                <a:effectLst/>
                <a:uLnTx/>
                <a:uFillTx/>
                <a:latin typeface="Aptos" panose="020B0004020202020204" pitchFamily="34" charset="0"/>
                <a:ea typeface="+mn-ea"/>
                <a:cs typeface="+mn-cs"/>
              </a:rPr>
              <a:t> </a:t>
            </a:r>
            <a:r>
              <a:rPr kumimoji="0" lang="fr-FR" sz="800" b="0" i="0" u="none" strike="noStrike" kern="1200" cap="none" spc="0" normalizeH="0" baseline="0" noProof="0">
                <a:ln>
                  <a:noFill/>
                </a:ln>
                <a:solidFill>
                  <a:prstClr val="black"/>
                </a:solidFill>
                <a:effectLst/>
                <a:uLnTx/>
                <a:uFillTx/>
                <a:latin typeface="Aptos" panose="020B0004020202020204" pitchFamily="34" charset="0"/>
                <a:ea typeface="+mn-ea"/>
                <a:cs typeface="+mn-cs"/>
              </a:rPr>
              <a:t>Available at: </a:t>
            </a:r>
            <a:r>
              <a:rPr kumimoji="0" lang="fr-FR" sz="800" b="0" i="0" u="none" strike="noStrike" kern="1200" cap="none" spc="0" normalizeH="0" baseline="0" noProof="0">
                <a:ln>
                  <a:noFill/>
                </a:ln>
                <a:solidFill>
                  <a:prstClr val="black"/>
                </a:solidFill>
                <a:effectLst/>
                <a:uLnTx/>
                <a:uFillTx/>
                <a:latin typeface="Aptos" panose="020B0004020202020204" pitchFamily="34" charset="0"/>
                <a:ea typeface="+mn-ea"/>
                <a:cs typeface="+mn-cs"/>
                <a:hlinkClick r:id="rId3" tooltip="https://ryanwhite.hrsa.gov/data/reports"/>
              </a:rPr>
              <a:t>https://ryanwhite.hrsa.gov/data/reports</a:t>
            </a:r>
            <a:r>
              <a:rPr kumimoji="0" lang="fr-FR" sz="800" b="0" i="0" u="none" strike="noStrike" kern="1200" cap="none" spc="0" normalizeH="0" baseline="0" noProof="0">
                <a:ln>
                  <a:noFill/>
                </a:ln>
                <a:solidFill>
                  <a:srgbClr val="242424"/>
                </a:solidFill>
                <a:effectLst/>
                <a:uLnTx/>
                <a:uFillTx/>
                <a:latin typeface="Aptos" panose="020B0004020202020204" pitchFamily="34" charset="0"/>
                <a:ea typeface="+mn-ea"/>
                <a:cs typeface="+mn-cs"/>
              </a:rPr>
              <a:t>.</a:t>
            </a: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3" name="Content Placeholder 12">
            <a:extLst>
              <a:ext uri="{FF2B5EF4-FFF2-40B4-BE49-F238E27FC236}">
                <a16:creationId xmlns:a16="http://schemas.microsoft.com/office/drawing/2014/main" id="{20733185-B7E9-4D45-AC5A-39767D2C6121}"/>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a:stretch/>
        </p:blipFill>
        <p:spPr>
          <a:xfrm>
            <a:off x="609602" y="1365539"/>
            <a:ext cx="10816731" cy="4126306"/>
          </a:xfrm>
        </p:spPr>
      </p:pic>
      <p:pic>
        <p:nvPicPr>
          <p:cNvPr id="3" name="Picture 2">
            <a:extLst>
              <a:ext uri="{FF2B5EF4-FFF2-40B4-BE49-F238E27FC236}">
                <a16:creationId xmlns:a16="http://schemas.microsoft.com/office/drawing/2014/main" id="{5C7E0480-594A-29F4-19DF-A4753781DE6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38919" y="1309116"/>
            <a:ext cx="11114161" cy="4239767"/>
          </a:xfrm>
          <a:prstGeom prst="rect">
            <a:avLst/>
          </a:prstGeom>
        </p:spPr>
      </p:pic>
      <p:pic>
        <p:nvPicPr>
          <p:cNvPr id="4" name="Picture 3">
            <a:extLst>
              <a:ext uri="{FF2B5EF4-FFF2-40B4-BE49-F238E27FC236}">
                <a16:creationId xmlns:a16="http://schemas.microsoft.com/office/drawing/2014/main" id="{278FF532-7B42-B4EE-2ACF-08779AEECC22}"/>
              </a:ext>
            </a:extLst>
          </p:cNvPr>
          <p:cNvPicPr>
            <a:picLocks noChangeAspect="1"/>
          </p:cNvPicPr>
          <p:nvPr/>
        </p:nvPicPr>
        <p:blipFill>
          <a:blip r:embed="rId6"/>
          <a:stretch>
            <a:fillRect/>
          </a:stretch>
        </p:blipFill>
        <p:spPr>
          <a:xfrm>
            <a:off x="3732" y="3852"/>
            <a:ext cx="2971800" cy="152400"/>
          </a:xfrm>
          <a:prstGeom prst="rect">
            <a:avLst/>
          </a:prstGeom>
        </p:spPr>
      </p:pic>
      <p:pic>
        <p:nvPicPr>
          <p:cNvPr id="7" name="Picture 6" descr="A close-up of a paper&#10;&#10;AI-generated content may be incorrect.">
            <a:extLst>
              <a:ext uri="{FF2B5EF4-FFF2-40B4-BE49-F238E27FC236}">
                <a16:creationId xmlns:a16="http://schemas.microsoft.com/office/drawing/2014/main" id="{6CE6225F-A0BD-4BEE-5EC9-E930508CDE5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6448" y="1309116"/>
            <a:ext cx="11119104" cy="4239768"/>
          </a:xfrm>
          <a:prstGeom prst="rect">
            <a:avLst/>
          </a:prstGeom>
        </p:spPr>
      </p:pic>
    </p:spTree>
    <p:extLst>
      <p:ext uri="{BB962C8B-B14F-4D97-AF65-F5344CB8AC3E}">
        <p14:creationId xmlns:p14="http://schemas.microsoft.com/office/powerpoint/2010/main" val="16522915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2E364-8252-E47A-45F0-0DD51E367BBF}"/>
              </a:ext>
            </a:extLst>
          </p:cNvPr>
          <p:cNvSpPr>
            <a:spLocks noGrp="1"/>
          </p:cNvSpPr>
          <p:nvPr>
            <p:ph type="title"/>
          </p:nvPr>
        </p:nvSpPr>
        <p:spPr>
          <a:xfrm>
            <a:off x="533400" y="17254"/>
            <a:ext cx="10820400" cy="1066800"/>
          </a:xfrm>
        </p:spPr>
        <p:txBody>
          <a:bodyPr>
            <a:normAutofit/>
          </a:bodyPr>
          <a:lstStyle/>
          <a:p>
            <a:r>
              <a:rPr lang="en-US"/>
              <a:t>Ryan White Program 2030</a:t>
            </a:r>
          </a:p>
        </p:txBody>
      </p:sp>
      <p:sp>
        <p:nvSpPr>
          <p:cNvPr id="3" name="Content Placeholder 2">
            <a:extLst>
              <a:ext uri="{FF2B5EF4-FFF2-40B4-BE49-F238E27FC236}">
                <a16:creationId xmlns:a16="http://schemas.microsoft.com/office/drawing/2014/main" id="{27509C3C-01D6-B12C-370B-82AB0FF10F8F}"/>
              </a:ext>
            </a:extLst>
          </p:cNvPr>
          <p:cNvSpPr>
            <a:spLocks noGrp="1"/>
          </p:cNvSpPr>
          <p:nvPr>
            <p:ph idx="1"/>
          </p:nvPr>
        </p:nvSpPr>
        <p:spPr>
          <a:xfrm>
            <a:off x="838200" y="1181101"/>
            <a:ext cx="10515600" cy="1181100"/>
          </a:xfrm>
        </p:spPr>
        <p:txBody>
          <a:bodyPr>
            <a:normAutofit/>
          </a:bodyPr>
          <a:lstStyle/>
          <a:p>
            <a:pPr marL="0" indent="0" algn="ctr">
              <a:buNone/>
            </a:pPr>
            <a:r>
              <a:rPr lang="en-US" sz="3500" b="1" u="sng" kern="100">
                <a:solidFill>
                  <a:schemeClr val="accent3"/>
                </a:solidFill>
                <a:effectLst/>
                <a:ea typeface="Calibri" panose="020F0502020204030204" pitchFamily="34" charset="0"/>
                <a:cs typeface="Times New Roman" panose="02020603050405020304" pitchFamily="18" charset="0"/>
              </a:rPr>
              <a:t>REACHING PEOPLE WITH HIV WHO ARE OUT OF CARE</a:t>
            </a:r>
            <a:endParaRPr lang="en-US" sz="3500" b="1" strike="sngStrike" kern="100">
              <a:solidFill>
                <a:srgbClr val="FF0000"/>
              </a:solidFill>
              <a:effectLst/>
              <a:ea typeface="Calibri" panose="020F0502020204030204" pitchFamily="34" charset="0"/>
              <a:cs typeface="Times New Roman" panose="02020603050405020304" pitchFamily="18" charset="0"/>
            </a:endParaRPr>
          </a:p>
          <a:p>
            <a:pPr marL="0" indent="0">
              <a:buNone/>
            </a:pPr>
            <a:endParaRPr lang="en-US" b="1"/>
          </a:p>
        </p:txBody>
      </p:sp>
      <p:sp>
        <p:nvSpPr>
          <p:cNvPr id="4" name="Slide Number Placeholder 3">
            <a:extLst>
              <a:ext uri="{FF2B5EF4-FFF2-40B4-BE49-F238E27FC236}">
                <a16:creationId xmlns:a16="http://schemas.microsoft.com/office/drawing/2014/main" id="{D692D52C-05A8-0268-412A-B388BF037A4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CA865-404D-4A57-9AC1-FD3038CC100D}" type="slidenum">
              <a:rPr kumimoji="0" lang="en-US" sz="16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6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Diagram 4">
            <a:extLst>
              <a:ext uri="{FF2B5EF4-FFF2-40B4-BE49-F238E27FC236}">
                <a16:creationId xmlns:a16="http://schemas.microsoft.com/office/drawing/2014/main" id="{FF9B18B8-D921-5B78-BD23-52F0F78D2EC3}"/>
              </a:ext>
            </a:extLst>
          </p:cNvPr>
          <p:cNvGraphicFramePr/>
          <p:nvPr/>
        </p:nvGraphicFramePr>
        <p:xfrm>
          <a:off x="5324962" y="1986642"/>
          <a:ext cx="6690254" cy="36902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22246288-3ED4-218D-F6A2-AB346C90F19A}"/>
              </a:ext>
            </a:extLst>
          </p:cNvPr>
          <p:cNvPicPr>
            <a:picLocks noChangeAspect="1"/>
          </p:cNvPicPr>
          <p:nvPr/>
        </p:nvPicPr>
        <p:blipFill>
          <a:blip r:embed="rId8"/>
          <a:stretch>
            <a:fillRect/>
          </a:stretch>
        </p:blipFill>
        <p:spPr>
          <a:xfrm>
            <a:off x="206557" y="2209783"/>
            <a:ext cx="5750048" cy="3243974"/>
          </a:xfrm>
          <a:prstGeom prst="rect">
            <a:avLst/>
          </a:prstGeom>
        </p:spPr>
      </p:pic>
    </p:spTree>
    <p:extLst>
      <p:ext uri="{BB962C8B-B14F-4D97-AF65-F5344CB8AC3E}">
        <p14:creationId xmlns:p14="http://schemas.microsoft.com/office/powerpoint/2010/main" val="20712722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6BE01-E950-18E2-27A4-726B90B57631}"/>
              </a:ext>
            </a:extLst>
          </p:cNvPr>
          <p:cNvSpPr>
            <a:spLocks noGrp="1"/>
          </p:cNvSpPr>
          <p:nvPr>
            <p:ph type="ctrTitle"/>
          </p:nvPr>
        </p:nvSpPr>
        <p:spPr>
          <a:xfrm>
            <a:off x="4735772" y="1275500"/>
            <a:ext cx="6621075" cy="812608"/>
          </a:xfrm>
        </p:spPr>
        <p:txBody>
          <a:bodyPr/>
          <a:lstStyle/>
          <a:p>
            <a:r>
              <a:rPr lang="en-US" dirty="0"/>
              <a:t>jProg Presenters</a:t>
            </a:r>
          </a:p>
        </p:txBody>
      </p:sp>
      <p:sp>
        <p:nvSpPr>
          <p:cNvPr id="3" name="Subtitle 2">
            <a:extLst>
              <a:ext uri="{FF2B5EF4-FFF2-40B4-BE49-F238E27FC236}">
                <a16:creationId xmlns:a16="http://schemas.microsoft.com/office/drawing/2014/main" id="{5FFC224F-15DA-3BDD-21CC-A9867B964D82}"/>
              </a:ext>
            </a:extLst>
          </p:cNvPr>
          <p:cNvSpPr>
            <a:spLocks noGrp="1"/>
          </p:cNvSpPr>
          <p:nvPr>
            <p:ph type="subTitle" idx="1"/>
          </p:nvPr>
        </p:nvSpPr>
        <p:spPr>
          <a:xfrm>
            <a:off x="4926842" y="3248733"/>
            <a:ext cx="7028597" cy="2333767"/>
          </a:xfrm>
        </p:spPr>
        <p:txBody>
          <a:bodyPr>
            <a:normAutofit fontScale="92500" lnSpcReduction="20000"/>
          </a:bodyPr>
          <a:lstStyle/>
          <a:p>
            <a:r>
              <a:rPr lang="en-US" dirty="0"/>
              <a:t>Steve Overman, Director</a:t>
            </a:r>
          </a:p>
          <a:p>
            <a:r>
              <a:rPr lang="en-US" dirty="0"/>
              <a:t>Strategy, scalability, and CAREWare integration leadership</a:t>
            </a:r>
          </a:p>
          <a:p>
            <a:endParaRPr lang="en-US" dirty="0"/>
          </a:p>
          <a:p>
            <a:r>
              <a:rPr lang="en-US" dirty="0"/>
              <a:t>Jeremy Chung, Lead Developer</a:t>
            </a:r>
          </a:p>
          <a:p>
            <a:r>
              <a:rPr lang="en-US" dirty="0"/>
              <a:t>Technical implementation and FHIR development</a:t>
            </a:r>
          </a:p>
        </p:txBody>
      </p:sp>
      <p:pic>
        <p:nvPicPr>
          <p:cNvPr id="6" name="Picture 5" descr="jProg Logo">
            <a:extLst>
              <a:ext uri="{FF2B5EF4-FFF2-40B4-BE49-F238E27FC236}">
                <a16:creationId xmlns:a16="http://schemas.microsoft.com/office/drawing/2014/main" id="{8B2E6F0F-275D-8087-E981-4BC05F1637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840" y="1275499"/>
            <a:ext cx="4307002" cy="4307002"/>
          </a:xfrm>
          <a:prstGeom prst="rect">
            <a:avLst/>
          </a:prstGeom>
        </p:spPr>
      </p:pic>
    </p:spTree>
    <p:extLst>
      <p:ext uri="{BB962C8B-B14F-4D97-AF65-F5344CB8AC3E}">
        <p14:creationId xmlns:p14="http://schemas.microsoft.com/office/powerpoint/2010/main" val="1675241659"/>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ECC485-9D3B-5C78-5AB7-C6BD310456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8EC9ED-4D15-40EE-FC13-75141C9A2176}"/>
              </a:ext>
            </a:extLst>
          </p:cNvPr>
          <p:cNvSpPr>
            <a:spLocks noGrp="1"/>
          </p:cNvSpPr>
          <p:nvPr>
            <p:ph type="title"/>
          </p:nvPr>
        </p:nvSpPr>
        <p:spPr/>
        <p:txBody>
          <a:bodyPr/>
          <a:lstStyle/>
          <a:p>
            <a:r>
              <a:rPr lang="en-US"/>
              <a:t>Learning Objectives</a:t>
            </a:r>
          </a:p>
        </p:txBody>
      </p:sp>
      <p:sp>
        <p:nvSpPr>
          <p:cNvPr id="3" name="Content Placeholder 2">
            <a:extLst>
              <a:ext uri="{FF2B5EF4-FFF2-40B4-BE49-F238E27FC236}">
                <a16:creationId xmlns:a16="http://schemas.microsoft.com/office/drawing/2014/main" id="{9FB85D3C-3BB5-9126-F2F6-D11899526B7C}"/>
              </a:ext>
            </a:extLst>
          </p:cNvPr>
          <p:cNvSpPr>
            <a:spLocks noGrp="1"/>
          </p:cNvSpPr>
          <p:nvPr>
            <p:ph idx="1"/>
          </p:nvPr>
        </p:nvSpPr>
        <p:spPr>
          <a:xfrm>
            <a:off x="838200" y="1330036"/>
            <a:ext cx="10515600" cy="4781205"/>
          </a:xfrm>
        </p:spPr>
        <p:txBody>
          <a:bodyPr>
            <a:normAutofit fontScale="92500"/>
          </a:bodyPr>
          <a:lstStyle/>
          <a:p>
            <a:pPr marL="0" marR="0" lvl="0" indent="0" algn="l" defTabSz="914400" rtl="0" eaLnBrk="1" fontAlgn="auto" latinLnBrk="0" hangingPunct="1">
              <a:lnSpc>
                <a:spcPct val="90000"/>
              </a:lnSpc>
              <a:spcBef>
                <a:spcPts val="1000"/>
              </a:spcBef>
              <a:spcAft>
                <a:spcPts val="0"/>
              </a:spcAft>
              <a:buClr>
                <a:srgbClr val="D13038"/>
              </a:buClr>
              <a:buSzTx/>
              <a:buFont typeface="Arial" panose="020B0604020202020204" pitchFamily="34" charset="0"/>
              <a:buNone/>
              <a:tabLst/>
              <a:defRPr/>
            </a:pPr>
            <a:r>
              <a:rPr kumimoji="0" lang="en-US" sz="2800" b="0" i="0" u="none" strike="noStrike" kern="1200" cap="none" spc="0" normalizeH="0" baseline="0" noProof="0" dirty="0">
                <a:ln>
                  <a:noFill/>
                </a:ln>
                <a:solidFill>
                  <a:srgbClr val="262F68"/>
                </a:solidFill>
                <a:effectLst/>
                <a:uLnTx/>
                <a:uFillTx/>
                <a:latin typeface="Aptos" panose="02110004020202020204"/>
                <a:ea typeface="+mn-ea"/>
                <a:cs typeface="+mn-cs"/>
              </a:rPr>
              <a:t>After this activity, participants will be able to:</a:t>
            </a:r>
          </a:p>
          <a:p>
            <a:pPr marL="0" marR="0" lvl="0" indent="0" algn="l" defTabSz="914400" rtl="0" eaLnBrk="1" fontAlgn="auto" latinLnBrk="0" hangingPunct="1">
              <a:lnSpc>
                <a:spcPct val="90000"/>
              </a:lnSpc>
              <a:spcBef>
                <a:spcPts val="1000"/>
              </a:spcBef>
              <a:spcAft>
                <a:spcPts val="0"/>
              </a:spcAft>
              <a:buClr>
                <a:srgbClr val="D13038"/>
              </a:buClr>
              <a:buSzTx/>
              <a:buFont typeface="Arial" panose="020B0604020202020204" pitchFamily="34" charset="0"/>
              <a:buNone/>
              <a:tabLst/>
              <a:defRPr/>
            </a:pPr>
            <a:endParaRPr lang="en-US" sz="2800" dirty="0">
              <a:solidFill>
                <a:srgbClr val="262F68"/>
              </a:solidFill>
              <a:latin typeface="Aptos" panose="02110004020202020204"/>
            </a:endParaRPr>
          </a:p>
          <a:p>
            <a:pPr marL="0" marR="0" lvl="0" indent="0" algn="l" defTabSz="914400" rtl="0" eaLnBrk="1" fontAlgn="auto" latinLnBrk="0" hangingPunct="1">
              <a:lnSpc>
                <a:spcPct val="90000"/>
              </a:lnSpc>
              <a:spcBef>
                <a:spcPts val="1000"/>
              </a:spcBef>
              <a:spcAft>
                <a:spcPts val="0"/>
              </a:spcAft>
              <a:buClr>
                <a:srgbClr val="D13038"/>
              </a:buClr>
              <a:buSzTx/>
              <a:buFont typeface="Arial" panose="020B0604020202020204" pitchFamily="34" charset="0"/>
              <a:buNone/>
              <a:tabLst/>
              <a:defRPr/>
            </a:pPr>
            <a:endParaRPr kumimoji="0" lang="en-US" sz="2800" b="0" i="0" u="none" strike="noStrike" kern="1200" cap="none" spc="0" normalizeH="0" baseline="0" noProof="0" dirty="0">
              <a:ln>
                <a:noFill/>
              </a:ln>
              <a:solidFill>
                <a:srgbClr val="262F68"/>
              </a:solidFill>
              <a:effectLst/>
              <a:uLnTx/>
              <a:uFillTx/>
              <a:latin typeface="Aptos" panose="02110004020202020204"/>
              <a:ea typeface="+mn-ea"/>
              <a:cs typeface="+mn-cs"/>
            </a:endParaRPr>
          </a:p>
          <a:p>
            <a:pPr marL="0" marR="0" lvl="0" indent="0" algn="l" defTabSz="914400" rtl="0" eaLnBrk="1" fontAlgn="auto" latinLnBrk="0" hangingPunct="1">
              <a:lnSpc>
                <a:spcPct val="90000"/>
              </a:lnSpc>
              <a:spcBef>
                <a:spcPts val="1000"/>
              </a:spcBef>
              <a:spcAft>
                <a:spcPts val="0"/>
              </a:spcAft>
              <a:buClr>
                <a:srgbClr val="D13038"/>
              </a:buClr>
              <a:buSzTx/>
              <a:buFont typeface="Arial" panose="020B0604020202020204" pitchFamily="34" charset="0"/>
              <a:buNone/>
              <a:tabLst/>
              <a:defRPr/>
            </a:pPr>
            <a:endParaRPr kumimoji="0" lang="en-US" sz="2800" b="0" i="0" u="none" strike="noStrike" kern="1200" cap="none" spc="0" normalizeH="0" baseline="0" noProof="0" dirty="0">
              <a:ln>
                <a:noFill/>
              </a:ln>
              <a:solidFill>
                <a:srgbClr val="262F68"/>
              </a:solidFill>
              <a:effectLst/>
              <a:uLnTx/>
              <a:uFillTx/>
              <a:latin typeface="Aptos" panose="02110004020202020204"/>
              <a:ea typeface="+mn-ea"/>
              <a:cs typeface="+mn-cs"/>
            </a:endParaRPr>
          </a:p>
          <a:p>
            <a:pPr marL="514350" lvl="0" indent="-514350">
              <a:lnSpc>
                <a:spcPct val="90000"/>
              </a:lnSpc>
              <a:spcBef>
                <a:spcPts val="1000"/>
              </a:spcBef>
              <a:buClr>
                <a:srgbClr val="D13038"/>
              </a:buClr>
              <a:buSzTx/>
              <a:buFont typeface="Arial" panose="020B0604020202020204" pitchFamily="34" charset="0"/>
              <a:buAutoNum type="arabicPeriod"/>
              <a:defRPr/>
            </a:pPr>
            <a:r>
              <a:rPr kumimoji="0" lang="en-US" sz="2800" b="0" i="0" u="none" strike="noStrike" kern="1200" cap="none" spc="0" normalizeH="0" baseline="0" noProof="0" dirty="0">
                <a:ln>
                  <a:noFill/>
                </a:ln>
                <a:solidFill>
                  <a:srgbClr val="262F68"/>
                </a:solidFill>
                <a:effectLst/>
                <a:uLnTx/>
                <a:uFillTx/>
                <a:latin typeface="Aptos" panose="02110004020202020204"/>
                <a:ea typeface="+mn-ea"/>
                <a:cs typeface="+mn-cs"/>
              </a:rPr>
              <a:t>Explain the advantages of using FHIR (Fast Healthcare Interoperability Resources) for RSR (Ry</a:t>
            </a:r>
            <a:r>
              <a:rPr kumimoji="0" lang="en-US" sz="2800" i="0" u="none" strike="noStrike" kern="1200" cap="none" spc="0" normalizeH="0" baseline="0" noProof="0" dirty="0">
                <a:ln>
                  <a:noFill/>
                </a:ln>
                <a:solidFill>
                  <a:srgbClr val="262F68"/>
                </a:solidFill>
                <a:effectLst/>
                <a:uLnTx/>
                <a:uFillTx/>
                <a:latin typeface="Aptos" panose="02110004020202020204"/>
                <a:ea typeface="+mn-ea"/>
                <a:cs typeface="+mn-cs"/>
              </a:rPr>
              <a:t>an White Services Report) dat</a:t>
            </a:r>
            <a:r>
              <a:rPr kumimoji="0" lang="en-US" sz="2800" b="0" i="0" u="none" strike="noStrike" kern="1200" cap="none" spc="0" normalizeH="0" baseline="0" noProof="0" dirty="0">
                <a:ln>
                  <a:noFill/>
                </a:ln>
                <a:solidFill>
                  <a:srgbClr val="262F68"/>
                </a:solidFill>
                <a:effectLst/>
                <a:uLnTx/>
                <a:uFillTx/>
                <a:latin typeface="Aptos" panose="02110004020202020204"/>
                <a:ea typeface="+mn-ea"/>
                <a:cs typeface="+mn-cs"/>
              </a:rPr>
              <a:t>a integration in CAREWare compared to traditional methods.</a:t>
            </a:r>
          </a:p>
          <a:p>
            <a:pPr marL="514350" marR="0" lvl="0" indent="-514350" algn="l" defTabSz="914400" rtl="0" eaLnBrk="1" fontAlgn="auto" latinLnBrk="0" hangingPunct="1">
              <a:lnSpc>
                <a:spcPct val="90000"/>
              </a:lnSpc>
              <a:spcBef>
                <a:spcPts val="1000"/>
              </a:spcBef>
              <a:spcAft>
                <a:spcPts val="0"/>
              </a:spcAft>
              <a:buClr>
                <a:srgbClr val="D13038"/>
              </a:buClr>
              <a:buSzTx/>
              <a:buFont typeface="Arial" panose="020B0604020202020204" pitchFamily="34" charset="0"/>
              <a:buAutoNum type="arabicPeriod"/>
              <a:tabLst/>
              <a:defRPr/>
            </a:pPr>
            <a:r>
              <a:rPr kumimoji="0" lang="en-US" sz="2800" b="0" i="0" u="none" strike="noStrike" kern="1200" cap="none" spc="0" normalizeH="0" baseline="0" noProof="0" dirty="0">
                <a:ln>
                  <a:noFill/>
                </a:ln>
                <a:solidFill>
                  <a:srgbClr val="262F68"/>
                </a:solidFill>
                <a:effectLst/>
                <a:uLnTx/>
                <a:uFillTx/>
                <a:latin typeface="Aptos" panose="02110004020202020204"/>
                <a:ea typeface="+mn-ea"/>
                <a:cs typeface="+mn-cs"/>
              </a:rPr>
              <a:t>Identify the technical and organizational prerequisites for implementing FHIR-based data exchange.</a:t>
            </a:r>
          </a:p>
          <a:p>
            <a:pPr marL="514350" marR="0" lvl="0" indent="-514350" algn="l" defTabSz="914400" rtl="0" eaLnBrk="1" fontAlgn="auto" latinLnBrk="0" hangingPunct="1">
              <a:lnSpc>
                <a:spcPct val="90000"/>
              </a:lnSpc>
              <a:spcBef>
                <a:spcPts val="1000"/>
              </a:spcBef>
              <a:spcAft>
                <a:spcPts val="0"/>
              </a:spcAft>
              <a:buClr>
                <a:srgbClr val="D13038"/>
              </a:buClr>
              <a:buSzTx/>
              <a:buFont typeface="Arial" panose="020B0604020202020204" pitchFamily="34" charset="0"/>
              <a:buAutoNum type="arabicPeriod"/>
              <a:tabLst/>
              <a:defRPr/>
            </a:pPr>
            <a:r>
              <a:rPr kumimoji="0" lang="en-US" sz="2800" b="0" i="0" u="none" strike="noStrike" kern="1200" cap="none" spc="0" normalizeH="0" baseline="0" noProof="0" dirty="0">
                <a:ln>
                  <a:noFill/>
                </a:ln>
                <a:solidFill>
                  <a:srgbClr val="262F68"/>
                </a:solidFill>
                <a:effectLst/>
                <a:uLnTx/>
                <a:uFillTx/>
                <a:latin typeface="Aptos" panose="02110004020202020204"/>
                <a:ea typeface="+mn-ea"/>
                <a:cs typeface="+mn-cs"/>
              </a:rPr>
              <a:t>Describe how FHIR integration reduces manual data entry and improves accuracy in RSR reporting.</a:t>
            </a:r>
          </a:p>
          <a:p>
            <a:endParaRPr lang="en-US" dirty="0"/>
          </a:p>
        </p:txBody>
      </p:sp>
      <p:sp>
        <p:nvSpPr>
          <p:cNvPr id="5" name="Slide Number Placeholder 4">
            <a:extLst>
              <a:ext uri="{FF2B5EF4-FFF2-40B4-BE49-F238E27FC236}">
                <a16:creationId xmlns:a16="http://schemas.microsoft.com/office/drawing/2014/main" id="{27D9979D-A6D4-5649-B2B2-6A9C9A772C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CA865-404D-4A57-9AC1-FD3038CC100D}" type="slidenum">
              <a:rPr kumimoji="0" lang="en-US" sz="16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600" b="1"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Three-stage progression showing movement from understanding FHIR integration to implementation readiness to improved reporting outcomes.">
            <a:extLst>
              <a:ext uri="{FF2B5EF4-FFF2-40B4-BE49-F238E27FC236}">
                <a16:creationId xmlns:a16="http://schemas.microsoft.com/office/drawing/2014/main" id="{31131046-D8B6-0D79-2823-B7E3CAB153CA}"/>
              </a:ext>
            </a:extLst>
          </p:cNvPr>
          <p:cNvPicPr>
            <a:picLocks noChangeAspect="1"/>
          </p:cNvPicPr>
          <p:nvPr/>
        </p:nvPicPr>
        <p:blipFill>
          <a:blip r:embed="rId4"/>
          <a:stretch>
            <a:fillRect/>
          </a:stretch>
        </p:blipFill>
        <p:spPr>
          <a:xfrm>
            <a:off x="838200" y="1652207"/>
            <a:ext cx="9646920" cy="1828800"/>
          </a:xfrm>
          <a:prstGeom prst="rect">
            <a:avLst/>
          </a:prstGeom>
        </p:spPr>
      </p:pic>
    </p:spTree>
    <p:extLst>
      <p:ext uri="{BB962C8B-B14F-4D97-AF65-F5344CB8AC3E}">
        <p14:creationId xmlns:p14="http://schemas.microsoft.com/office/powerpoint/2010/main" val="2740926107"/>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15551-4148-535B-175A-8809430BE35B}"/>
              </a:ext>
            </a:extLst>
          </p:cNvPr>
          <p:cNvSpPr>
            <a:spLocks noGrp="1"/>
          </p:cNvSpPr>
          <p:nvPr>
            <p:ph type="title"/>
          </p:nvPr>
        </p:nvSpPr>
        <p:spPr>
          <a:xfrm>
            <a:off x="564443" y="1"/>
            <a:ext cx="11255023" cy="1066800"/>
          </a:xfrm>
        </p:spPr>
        <p:txBody>
          <a:bodyPr>
            <a:normAutofit fontScale="90000"/>
          </a:bodyPr>
          <a:lstStyle/>
          <a:p>
            <a:r>
              <a:rPr lang="en-US"/>
              <a:t>CAREWare and Fast Healthcare Interoperability Resources (FHIR)</a:t>
            </a:r>
          </a:p>
        </p:txBody>
      </p:sp>
      <p:sp>
        <p:nvSpPr>
          <p:cNvPr id="3" name="Content Placeholder 2">
            <a:extLst>
              <a:ext uri="{FF2B5EF4-FFF2-40B4-BE49-F238E27FC236}">
                <a16:creationId xmlns:a16="http://schemas.microsoft.com/office/drawing/2014/main" id="{8143565F-FE8E-D68D-6BF6-0C6FA402BF6F}"/>
              </a:ext>
            </a:extLst>
          </p:cNvPr>
          <p:cNvSpPr>
            <a:spLocks noGrp="1"/>
          </p:cNvSpPr>
          <p:nvPr>
            <p:ph idx="1"/>
          </p:nvPr>
        </p:nvSpPr>
        <p:spPr>
          <a:xfrm>
            <a:off x="478767" y="1447800"/>
            <a:ext cx="8302924" cy="2923309"/>
          </a:xfrm>
        </p:spPr>
        <p:txBody>
          <a:bodyPr>
            <a:normAutofit/>
          </a:bodyPr>
          <a:lstStyle/>
          <a:p>
            <a:pPr marL="0" indent="0">
              <a:buNone/>
            </a:pPr>
            <a:r>
              <a:rPr lang="en-US"/>
              <a:t>CAREWare is a free electronic health and social support services application started in 2000 through a partnership between the Health Resources and Services Administration (HRSA) HIV/AIDS Bureau (HAB) and the software development company </a:t>
            </a:r>
            <a:r>
              <a:rPr lang="en-US" err="1"/>
              <a:t>jProg</a:t>
            </a:r>
            <a:r>
              <a:rPr lang="en-US"/>
              <a:t>. The system is specifically designed to support recipients and subrecipients of the Ryan White HIV/AIDS Program (RWHAP) managing client-level data to meet legislatively mandated reporting requirements.</a:t>
            </a:r>
          </a:p>
        </p:txBody>
      </p:sp>
      <p:sp>
        <p:nvSpPr>
          <p:cNvPr id="4" name="Slide Number Placeholder 3">
            <a:extLst>
              <a:ext uri="{FF2B5EF4-FFF2-40B4-BE49-F238E27FC236}">
                <a16:creationId xmlns:a16="http://schemas.microsoft.com/office/drawing/2014/main" id="{6BC10F65-9D18-8EF3-79FC-BE6F08D5C01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CA865-404D-4A57-9AC1-FD3038CC100D}" type="slidenum">
              <a:rPr kumimoji="0" lang="en-US" sz="16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600" b="1"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jProg Logo">
            <a:extLst>
              <a:ext uri="{FF2B5EF4-FFF2-40B4-BE49-F238E27FC236}">
                <a16:creationId xmlns:a16="http://schemas.microsoft.com/office/drawing/2014/main" id="{AD7507D6-83B5-9F65-6E98-B2868588C2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7554" y="1060299"/>
            <a:ext cx="2941644" cy="2941644"/>
          </a:xfrm>
          <a:prstGeom prst="rect">
            <a:avLst/>
          </a:prstGeom>
        </p:spPr>
      </p:pic>
      <p:sp>
        <p:nvSpPr>
          <p:cNvPr id="8" name="TextBox 7">
            <a:extLst>
              <a:ext uri="{FF2B5EF4-FFF2-40B4-BE49-F238E27FC236}">
                <a16:creationId xmlns:a16="http://schemas.microsoft.com/office/drawing/2014/main" id="{A770650F-BD7A-77C9-362A-29308D580360}"/>
              </a:ext>
            </a:extLst>
          </p:cNvPr>
          <p:cNvSpPr txBox="1"/>
          <p:nvPr/>
        </p:nvSpPr>
        <p:spPr>
          <a:xfrm>
            <a:off x="4838700" y="4030698"/>
            <a:ext cx="6883261" cy="1815882"/>
          </a:xfrm>
          <a:prstGeom prst="rect">
            <a:avLst/>
          </a:prstGeom>
          <a:noFill/>
        </p:spPr>
        <p:txBody>
          <a:bodyPr wrap="square" lIns="91440" tIns="45720" rIns="91440" bIns="45720" anchor="t">
            <a:spAutoFit/>
          </a:bodyPr>
          <a:lstStyle/>
          <a:p>
            <a:pPr marL="0" indent="0">
              <a:buNone/>
            </a:pPr>
            <a:r>
              <a:rPr lang="en-US" sz="2400" b="1">
                <a:solidFill>
                  <a:srgbClr val="0F4D7B"/>
                </a:solidFill>
              </a:rPr>
              <a:t>What is FHIR?</a:t>
            </a:r>
          </a:p>
          <a:p>
            <a:pPr marL="0" indent="0">
              <a:buNone/>
            </a:pPr>
            <a:r>
              <a:rPr lang="en-US" sz="2200">
                <a:solidFill>
                  <a:srgbClr val="0F4D7B"/>
                </a:solidFill>
              </a:rPr>
              <a:t>FHIR is a modern healthcare data standard developed by HL7 that enables different health information systems to exchange data electronically in a consistent, secure, and standardized way using web-based technologies (APIs).</a:t>
            </a:r>
          </a:p>
        </p:txBody>
      </p:sp>
      <p:pic>
        <p:nvPicPr>
          <p:cNvPr id="1026" name="Picture 2" descr="logo fhir">
            <a:extLst>
              <a:ext uri="{FF2B5EF4-FFF2-40B4-BE49-F238E27FC236}">
                <a16:creationId xmlns:a16="http://schemas.microsoft.com/office/drawing/2014/main" id="{D876B156-F9FB-83BC-DB2B-0E1D8BC025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936" y="4499883"/>
            <a:ext cx="4681764" cy="1127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793682"/>
      </p:ext>
    </p:extLst>
  </p:cSld>
  <p:clrMapOvr>
    <a:masterClrMapping/>
  </p:clrMapOvr>
</p:sld>
</file>

<file path=ppt/theme/theme1.xml><?xml version="1.0" encoding="utf-8"?>
<a:theme xmlns:a="http://schemas.openxmlformats.org/drawingml/2006/main" name="Office Theme">
  <a:themeElements>
    <a:clrScheme name="Custom 10">
      <a:dk1>
        <a:srgbClr val="FFFFFF"/>
      </a:dk1>
      <a:lt1>
        <a:srgbClr val="FFFFFF"/>
      </a:lt1>
      <a:dk2>
        <a:srgbClr val="FFFFFF"/>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HRSA color pallet">
      <a:dk1>
        <a:sysClr val="windowText" lastClr="000000"/>
      </a:dk1>
      <a:lt1>
        <a:sysClr val="window" lastClr="FFFFFF"/>
      </a:lt1>
      <a:dk2>
        <a:srgbClr val="44546A"/>
      </a:dk2>
      <a:lt2>
        <a:srgbClr val="E7E6E6"/>
      </a:lt2>
      <a:accent1>
        <a:srgbClr val="006699"/>
      </a:accent1>
      <a:accent2>
        <a:srgbClr val="990000"/>
      </a:accent2>
      <a:accent3>
        <a:srgbClr val="003366"/>
      </a:accent3>
      <a:accent4>
        <a:srgbClr val="ECA421"/>
      </a:accent4>
      <a:accent5>
        <a:srgbClr val="CCDDF1"/>
      </a:accent5>
      <a:accent6>
        <a:srgbClr val="C0BFBF"/>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484BB8EC490D649827DB6B3C6FC104C" ma:contentTypeVersion="14" ma:contentTypeDescription="Create a new document." ma:contentTypeScope="" ma:versionID="1988d353cccfb8ff49d4b011fee2c4a5">
  <xsd:schema xmlns:xsd="http://www.w3.org/2001/XMLSchema" xmlns:xs="http://www.w3.org/2001/XMLSchema" xmlns:p="http://schemas.microsoft.com/office/2006/metadata/properties" xmlns:ns2="ee770a27-72eb-4bf9-a5bb-5bfe92e4fae0" xmlns:ns3="744fc02e-2c05-446f-beee-5e46cc4a14b7" xmlns:ns4="c71486f8-5eed-4db0-b63d-7b8098263e78" targetNamespace="http://schemas.microsoft.com/office/2006/metadata/properties" ma:root="true" ma:fieldsID="7f477fc890e47c7c0001fb81127e5282" ns2:_="" ns3:_="" ns4:_="">
    <xsd:import namespace="ee770a27-72eb-4bf9-a5bb-5bfe92e4fae0"/>
    <xsd:import namespace="744fc02e-2c05-446f-beee-5e46cc4a14b7"/>
    <xsd:import namespace="c71486f8-5eed-4db0-b63d-7b8098263e78"/>
    <xsd:element name="properties">
      <xsd:complexType>
        <xsd:sequence>
          <xsd:element name="documentManagement">
            <xsd:complexType>
              <xsd:all>
                <xsd:element ref="ns2:Record" minOccurs="0"/>
                <xsd:element ref="ns2:lcf76f155ced4ddcb4097134ff3c332f" minOccurs="0"/>
                <xsd:element ref="ns3:TaxCatchAll" minOccurs="0"/>
                <xsd:element ref="ns2:MediaServiceMetadata" minOccurs="0"/>
                <xsd:element ref="ns2:MediaServiceFastMetadata" minOccurs="0"/>
                <xsd:element ref="ns2:MediaServiceObjectDetectorVersions" minOccurs="0"/>
                <xsd:element ref="ns2:MediaServiceOCR" minOccurs="0"/>
                <xsd:element ref="ns2:MediaServiceGenerationTime" minOccurs="0"/>
                <xsd:element ref="ns2:MediaServiceEventHashCode" minOccurs="0"/>
                <xsd:element ref="ns4:SharedWithUsers" minOccurs="0"/>
                <xsd:element ref="ns4:SharedWithDetails" minOccurs="0"/>
                <xsd:element ref="ns2:MediaServiceSearchPropertie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770a27-72eb-4bf9-a5bb-5bfe92e4fae0" elementFormDefault="qualified">
    <xsd:import namespace="http://schemas.microsoft.com/office/2006/documentManagement/types"/>
    <xsd:import namespace="http://schemas.microsoft.com/office/infopath/2007/PartnerControls"/>
    <xsd:element name="Record" ma:index="8" nillable="true" ma:displayName="Record" ma:decimals="0" ma:format="Dropdown" ma:internalName="Record" ma:percentage="FALSE">
      <xsd:simpleType>
        <xsd:restriction base="dms:Number"/>
      </xsd:simpleType>
    </xsd:element>
    <xsd:element name="lcf76f155ced4ddcb4097134ff3c332f" ma:index="10" nillable="true" ma:taxonomy="true" ma:internalName="lcf76f155ced4ddcb4097134ff3c332f" ma:taxonomyFieldName="MediaServiceImageTags" ma:displayName="Image Tags" ma:readOnly="false" ma:fieldId="{5cf76f15-5ced-4ddc-b409-7134ff3c332f}" ma:taxonomyMulti="true" ma:sspId="8ce9f98e-9ad5-43de-b59a-72d7e946aae0" ma:termSetId="09814cd3-568e-fe90-9814-8d621ff8fb84" ma:anchorId="fba54fb3-c3e1-fe81-a776-ca4b69148c4d" ma:open="true" ma:isKeyword="false">
      <xsd:complexType>
        <xsd:sequence>
          <xsd:element ref="pc:Terms" minOccurs="0" maxOccurs="1"/>
        </xsd:sequence>
      </xsd:complex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DateTaken" ma:index="21"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44fc02e-2c05-446f-beee-5e46cc4a14b7" elementFormDefault="qualified">
    <xsd:import namespace="http://schemas.microsoft.com/office/2006/documentManagement/types"/>
    <xsd:import namespace="http://schemas.microsoft.com/office/infopath/2007/PartnerControls"/>
    <xsd:element name="TaxCatchAll" ma:index="11" nillable="true" ma:displayName="Taxonomy Catch All Column" ma:hidden="true" ma:list="{330c0168-f9ca-48df-8443-ac112544ca57}" ma:internalName="TaxCatchAll" ma:showField="CatchAllData" ma:web="744fc02e-2c05-446f-beee-5e46cc4a14b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71486f8-5eed-4db0-b63d-7b8098263e7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744fc02e-2c05-446f-beee-5e46cc4a14b7" xsi:nil="true"/>
    <lcf76f155ced4ddcb4097134ff3c332f xmlns="ee770a27-72eb-4bf9-a5bb-5bfe92e4fae0">
      <Terms xmlns="http://schemas.microsoft.com/office/infopath/2007/PartnerControls"/>
    </lcf76f155ced4ddcb4097134ff3c332f>
    <Record xmlns="ee770a27-72eb-4bf9-a5bb-5bfe92e4fae0">1862</Record>
  </documentManagement>
</p:properties>
</file>

<file path=customXml/itemProps1.xml><?xml version="1.0" encoding="utf-8"?>
<ds:datastoreItem xmlns:ds="http://schemas.openxmlformats.org/officeDocument/2006/customXml" ds:itemID="{37BD2214-F64F-48B9-9DB5-613FE874D2B8}">
  <ds:schemaRefs>
    <ds:schemaRef ds:uri="744fc02e-2c05-446f-beee-5e46cc4a14b7"/>
    <ds:schemaRef ds:uri="c71486f8-5eed-4db0-b63d-7b8098263e78"/>
    <ds:schemaRef ds:uri="ee770a27-72eb-4bf9-a5bb-5bfe92e4fae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D3AD2AB-7FEA-43B2-A07F-6CA915A1B21F}">
  <ds:schemaRefs>
    <ds:schemaRef ds:uri="http://schemas.microsoft.com/sharepoint/v3/contenttype/forms"/>
  </ds:schemaRefs>
</ds:datastoreItem>
</file>

<file path=customXml/itemProps3.xml><?xml version="1.0" encoding="utf-8"?>
<ds:datastoreItem xmlns:ds="http://schemas.openxmlformats.org/officeDocument/2006/customXml" ds:itemID="{E64C1D24-AE04-4E9D-B9F9-A6993A03AC04}">
  <ds:schemaRefs>
    <ds:schemaRef ds:uri="http://purl.org/dc/terms/"/>
    <ds:schemaRef ds:uri="http://www.w3.org/XML/1998/namespace"/>
    <ds:schemaRef ds:uri="http://schemas.microsoft.com/office/2006/metadata/properties"/>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ee770a27-72eb-4bf9-a5bb-5bfe92e4fae0"/>
    <ds:schemaRef ds:uri="c71486f8-5eed-4db0-b63d-7b8098263e78"/>
    <ds:schemaRef ds:uri="744fc02e-2c05-446f-beee-5e46cc4a14b7"/>
    <ds:schemaRef ds:uri="http://purl.org/dc/dcmitype/"/>
  </ds:schemaRefs>
</ds:datastoreItem>
</file>

<file path=docMetadata/LabelInfo.xml><?xml version="1.0" encoding="utf-8"?>
<clbl:labelList xmlns:clbl="http://schemas.microsoft.com/office/2020/mipLabelMetadata">
  <clbl:label id="{14b77578-9773-42d5-8507-251ca2dc2b06}" enabled="0" method="" siteId="{14b77578-9773-42d5-8507-251ca2dc2b06}" removed="1"/>
</clbl:labelList>
</file>

<file path=docProps/app.xml><?xml version="1.0" encoding="utf-8"?>
<Properties xmlns="http://schemas.openxmlformats.org/officeDocument/2006/extended-properties" xmlns:vt="http://schemas.openxmlformats.org/officeDocument/2006/docPropsVTypes">
  <TotalTime>38</TotalTime>
  <Words>2612</Words>
  <Application>Microsoft Macintosh PowerPoint</Application>
  <PresentationFormat>Widescreen</PresentationFormat>
  <Paragraphs>308</Paragraphs>
  <Slides>39</Slides>
  <Notes>33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39</vt:i4>
      </vt:variant>
    </vt:vector>
  </HeadingPairs>
  <TitlesOfParts>
    <vt:vector size="47" baseType="lpstr">
      <vt:lpstr>Aptos</vt:lpstr>
      <vt:lpstr>Aptos Display</vt:lpstr>
      <vt:lpstr>Arial</vt:lpstr>
      <vt:lpstr>Calibri</vt:lpstr>
      <vt:lpstr>Courier New</vt:lpstr>
      <vt:lpstr>Wingdings</vt:lpstr>
      <vt:lpstr>Office Theme</vt:lpstr>
      <vt:lpstr>1_Office Theme</vt:lpstr>
      <vt:lpstr> 2026 National Ryan White Conference on HIV Care &amp; Treatment August XX, 2026</vt:lpstr>
      <vt:lpstr>Project Support</vt:lpstr>
      <vt:lpstr>Disclosure </vt:lpstr>
      <vt:lpstr>HRSA’s HIV/AIDS Bureau Vision and Mission</vt:lpstr>
      <vt:lpstr>HRSA’s Ryan White HIV/AIDS Program BY THE NUMBERS: 2024</vt:lpstr>
      <vt:lpstr>Ryan White Program 2030</vt:lpstr>
      <vt:lpstr>jProg Presenters</vt:lpstr>
      <vt:lpstr>Learning Objectives</vt:lpstr>
      <vt:lpstr>CAREWare and Fast Healthcare Interoperability Resources (FHIR)</vt:lpstr>
      <vt:lpstr>CAREWare and Fast Healthcare Interoperability Resources (FHIR) cont.</vt:lpstr>
      <vt:lpstr>Agenda</vt:lpstr>
      <vt:lpstr>Terms / Acronyms</vt:lpstr>
      <vt:lpstr>Terms / Acronyms</vt:lpstr>
      <vt:lpstr>Terms / Acronyms</vt:lpstr>
      <vt:lpstr>RSR Data Collection Challenges</vt:lpstr>
      <vt:lpstr>CAREWare and the RSR (a Quick Refresher)</vt:lpstr>
      <vt:lpstr>The Interoperability Gap</vt:lpstr>
      <vt:lpstr>One solution? FHIR🔥</vt:lpstr>
      <vt:lpstr>Why FHIR Matters for RWHAP</vt:lpstr>
      <vt:lpstr>Simple View of How FHIR works with CAREWare</vt:lpstr>
      <vt:lpstr>From Abstract to Reality: jProg’s Role</vt:lpstr>
      <vt:lpstr>Pilot Overview</vt:lpstr>
      <vt:lpstr>Pilot Architecture</vt:lpstr>
      <vt:lpstr>FHIR Resources Used</vt:lpstr>
      <vt:lpstr>Mapping FHIR to RSR Elements</vt:lpstr>
      <vt:lpstr>Thomas Jefferson University: Epic Lessons</vt:lpstr>
      <vt:lpstr>Henry J. Austin Health Center: Athena Lessons</vt:lpstr>
      <vt:lpstr>Security &amp; Compliance Considerations</vt:lpstr>
      <vt:lpstr>Benefits Observed</vt:lpstr>
      <vt:lpstr>What Didn’t Go Smoothly</vt:lpstr>
      <vt:lpstr>Organizational Readiness Checklist</vt:lpstr>
      <vt:lpstr>Scaling This Work</vt:lpstr>
      <vt:lpstr>What This Means for Attendees</vt:lpstr>
      <vt:lpstr>Key Takeaways</vt:lpstr>
      <vt:lpstr>Resources &amp; References</vt:lpstr>
      <vt:lpstr>Contact Information</vt:lpstr>
      <vt:lpstr>Contact Information</vt:lpstr>
      <vt:lpstr>Connect with the Ryan White HIV/AIDS Program</vt:lpstr>
      <vt:lpstr>Connect with HRSA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 Noonan (LRG)</dc:creator>
  <cp:lastModifiedBy>steveoverman@jprog.com</cp:lastModifiedBy>
  <cp:revision>2</cp:revision>
  <cp:lastPrinted>2026-04-09T13:07:48Z</cp:lastPrinted>
  <dcterms:created xsi:type="dcterms:W3CDTF">2020-04-06T22:50:09Z</dcterms:created>
  <dcterms:modified xsi:type="dcterms:W3CDTF">2026-05-05T13:52:06Z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0x0101003484BB8EC490D649827DB6B3C6FC104C</vt:lpwstr>
  </property>
  <property fmtid="{D5CDD505-2E9C-101B-9397-08002B2CF9AE}" pid="3" name="MediaServiceImageTags">
    <vt:lpwstr/>
  </property>
</Properties>
</file>